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0"/>
  </p:notesMasterIdLst>
  <p:sldIdLst>
    <p:sldId id="424" r:id="rId2"/>
    <p:sldId id="478" r:id="rId3"/>
    <p:sldId id="479" r:id="rId4"/>
    <p:sldId id="508" r:id="rId5"/>
    <p:sldId id="509" r:id="rId6"/>
    <p:sldId id="510" r:id="rId7"/>
    <p:sldId id="511" r:id="rId8"/>
    <p:sldId id="507" r:id="rId9"/>
  </p:sldIdLst>
  <p:sldSz cx="9144000" cy="5143500" type="screen16x9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121" userDrawn="1">
          <p15:clr>
            <a:srgbClr val="A4A3A4"/>
          </p15:clr>
        </p15:guide>
        <p15:guide id="4" pos="340">
          <p15:clr>
            <a:srgbClr val="A4A3A4"/>
          </p15:clr>
        </p15:guide>
        <p15:guide id="5" orient="horz" pos="1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47" autoAdjust="0"/>
    <p:restoredTop sz="94660"/>
  </p:normalViewPr>
  <p:slideViewPr>
    <p:cSldViewPr>
      <p:cViewPr>
        <p:scale>
          <a:sx n="100" d="100"/>
          <a:sy n="100" d="100"/>
        </p:scale>
        <p:origin x="710" y="422"/>
      </p:cViewPr>
      <p:guideLst>
        <p:guide orient="horz" pos="2160"/>
        <p:guide pos="2880"/>
        <p:guide orient="horz" pos="1121"/>
        <p:guide pos="340"/>
        <p:guide orient="horz" pos="1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664E4-AD49-4082-9725-B8FF183D8372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BD376-4FEC-4846-A93C-838DF79CEB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564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95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DEB663A-C383-450D-902E-04C3CCAA7382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95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DEB663A-C383-450D-902E-04C3CCAA7382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95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DEB663A-C383-450D-902E-04C3CCAA7382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7766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95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DEB663A-C383-450D-902E-04C3CCAA7382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3435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95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DEB663A-C383-450D-902E-04C3CCAA7382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367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95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DEB663A-C383-450D-902E-04C3CCAA7382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2590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95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DEB663A-C383-450D-902E-04C3CCAA7382}" type="slidenum">
              <a:rPr lang="ru-RU" altLang="ru-RU">
                <a:solidFill>
                  <a:prstClr val="black"/>
                </a:solidFill>
              </a:rPr>
              <a:pPr/>
              <a:t>8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0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B60F-A62E-4BCF-BE83-B276C00D711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A989-13C5-4097-A7AD-D97E76287E2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B60F-A62E-4BCF-BE83-B276C00D711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A989-13C5-4097-A7AD-D97E76287E2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59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B60F-A62E-4BCF-BE83-B276C00D711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A989-13C5-4097-A7AD-D97E76287E2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1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B60F-A62E-4BCF-BE83-B276C00D711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A989-13C5-4097-A7AD-D97E76287E2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7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B60F-A62E-4BCF-BE83-B276C00D711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A989-13C5-4097-A7AD-D97E76287E2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6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B60F-A62E-4BCF-BE83-B276C00D711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A989-13C5-4097-A7AD-D97E76287E2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B60F-A62E-4BCF-BE83-B276C00D711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A989-13C5-4097-A7AD-D97E76287E2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7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B60F-A62E-4BCF-BE83-B276C00D711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A989-13C5-4097-A7AD-D97E76287E2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3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B60F-A62E-4BCF-BE83-B276C00D711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A989-13C5-4097-A7AD-D97E76287E2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0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B60F-A62E-4BCF-BE83-B276C00D711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A989-13C5-4097-A7AD-D97E76287E2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7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B60F-A62E-4BCF-BE83-B276C00D711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A989-13C5-4097-A7AD-D97E76287E2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3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DB60F-A62E-4BCF-BE83-B276C00D711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DA989-13C5-4097-A7AD-D97E76287E2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7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"/>
          <p:cNvSpPr>
            <a:spLocks noGrp="1" noChangeArrowheads="1" noChangeShapeType="1" noTextEdit="1"/>
          </p:cNvSpPr>
          <p:nvPr/>
        </p:nvSpPr>
        <p:spPr bwMode="auto">
          <a:xfrm>
            <a:off x="8143900" y="2679763"/>
            <a:ext cx="714412" cy="642087"/>
          </a:xfrm>
          <a:prstGeom prst="rect">
            <a:avLst/>
          </a:prstGeom>
        </p:spPr>
        <p:txBody>
          <a:bodyPr vert="wordArtVert" wrap="none" fromWordArt="1"/>
          <a:lstStyle/>
          <a:p>
            <a:pPr algn="ctr">
              <a:defRPr/>
            </a:pPr>
            <a:r>
              <a:rPr lang="ru-RU" sz="50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8" name="WordArt 3"/>
          <p:cNvSpPr>
            <a:spLocks noGrp="1" noChangeArrowheads="1" noChangeShapeType="1" noTextEdit="1"/>
          </p:cNvSpPr>
          <p:nvPr/>
        </p:nvSpPr>
        <p:spPr bwMode="auto">
          <a:xfrm>
            <a:off x="285720" y="1545636"/>
            <a:ext cx="829896" cy="3510390"/>
          </a:xfrm>
          <a:prstGeom prst="rect">
            <a:avLst/>
          </a:prstGeom>
        </p:spPr>
        <p:txBody>
          <a:bodyPr vert="wordArtVert" wrap="none" fromWordArt="1"/>
          <a:lstStyle/>
          <a:p>
            <a:pPr algn="ctr">
              <a:defRPr/>
            </a:pPr>
            <a:r>
              <a:rPr lang="ru-RU" sz="50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428728" y="4714891"/>
            <a:ext cx="6504582" cy="326714"/>
          </a:xfrm>
          <a:prstGeom prst="rect">
            <a:avLst/>
          </a:prstGeom>
        </p:spPr>
        <p:txBody>
          <a:bodyPr vert="horz" lIns="0" tIns="45720" rIns="18288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F14124">
                  <a:lumMod val="75000"/>
                </a:srgbClr>
              </a:buClr>
              <a:buFontTx/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17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125" y="267494"/>
            <a:ext cx="8358187" cy="720080"/>
          </a:xfrm>
          <a:ln>
            <a:noFill/>
          </a:ln>
        </p:spPr>
        <p:txBody>
          <a:bodyPr lIns="0" rIns="18288">
            <a:noAutofit/>
          </a:bodyPr>
          <a:lstStyle/>
          <a:p>
            <a:pPr marL="0" indent="0" algn="ctr">
              <a:lnSpc>
                <a:spcPts val="38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ФГБОУ ВО ТГМУ  МИНЗДРАВА РОССИИ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3828" y="4575415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ВЛАДИВОСТОК - 2020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00125" y="1577892"/>
            <a:ext cx="8358187" cy="1035927"/>
          </a:xfrm>
          <a:prstGeom prst="rect">
            <a:avLst/>
          </a:prstGeom>
          <a:ln>
            <a:noFill/>
          </a:ln>
        </p:spPr>
        <p:txBody>
          <a:bodyPr vert="horz" lIns="0" tIns="45720" rIns="18288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br>
              <a:rPr lang="ru-RU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45EF955-22A6-4A52-8971-832176FE0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5"/>
            <a:ext cx="9144000" cy="550327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703E92B-9B6C-4BFF-AA73-9A8C72DDC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7313"/>
            <a:ext cx="2808312" cy="83966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1DAE722-CA18-4F25-9A3D-AF73304326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0" y="234752"/>
            <a:ext cx="1034798" cy="96433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E816734-9B03-4E68-ADA4-2B7E949FC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3115" y="267494"/>
            <a:ext cx="2169045" cy="93724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96CBEE5-A874-43C5-A798-E225DF799AF8}"/>
              </a:ext>
            </a:extLst>
          </p:cNvPr>
          <p:cNvSpPr txBox="1"/>
          <p:nvPr/>
        </p:nvSpPr>
        <p:spPr>
          <a:xfrm>
            <a:off x="0" y="3197373"/>
            <a:ext cx="6732240" cy="954107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l"/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Всероссийское общественное движение</a:t>
            </a:r>
            <a:b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«Волонтеры-медики» 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875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 rot="10800000">
            <a:off x="-252536" y="3291830"/>
            <a:ext cx="4176464" cy="2367028"/>
          </a:xfrm>
          <a:custGeom>
            <a:avLst/>
            <a:gdLst>
              <a:gd name="connsiteX0" fmla="*/ 294800 w 4782787"/>
              <a:gd name="connsiteY0" fmla="*/ 227196 h 2785477"/>
              <a:gd name="connsiteX1" fmla="*/ 380525 w 4782787"/>
              <a:gd name="connsiteY1" fmla="*/ 522471 h 2785477"/>
              <a:gd name="connsiteX2" fmla="*/ 713900 w 4782787"/>
              <a:gd name="connsiteY2" fmla="*/ 732021 h 2785477"/>
              <a:gd name="connsiteX3" fmla="*/ 1104425 w 4782787"/>
              <a:gd name="connsiteY3" fmla="*/ 1246371 h 2785477"/>
              <a:gd name="connsiteX4" fmla="*/ 2028350 w 4782787"/>
              <a:gd name="connsiteY4" fmla="*/ 1351146 h 2785477"/>
              <a:gd name="connsiteX5" fmla="*/ 2361725 w 4782787"/>
              <a:gd name="connsiteY5" fmla="*/ 1341621 h 2785477"/>
              <a:gd name="connsiteX6" fmla="*/ 2866550 w 4782787"/>
              <a:gd name="connsiteY6" fmla="*/ 1522596 h 2785477"/>
              <a:gd name="connsiteX7" fmla="*/ 3142775 w 4782787"/>
              <a:gd name="connsiteY7" fmla="*/ 1770246 h 2785477"/>
              <a:gd name="connsiteX8" fmla="*/ 3428525 w 4782787"/>
              <a:gd name="connsiteY8" fmla="*/ 2170296 h 2785477"/>
              <a:gd name="connsiteX9" fmla="*/ 3838100 w 4782787"/>
              <a:gd name="connsiteY9" fmla="*/ 2446521 h 2785477"/>
              <a:gd name="connsiteX10" fmla="*/ 4123850 w 4782787"/>
              <a:gd name="connsiteY10" fmla="*/ 2436996 h 2785477"/>
              <a:gd name="connsiteX11" fmla="*/ 4485800 w 4782787"/>
              <a:gd name="connsiteY11" fmla="*/ 2656071 h 2785477"/>
              <a:gd name="connsiteX12" fmla="*/ 4447700 w 4782787"/>
              <a:gd name="connsiteY12" fmla="*/ 179571 h 2785477"/>
              <a:gd name="connsiteX13" fmla="*/ 294800 w 4782787"/>
              <a:gd name="connsiteY13" fmla="*/ 227196 h 2785477"/>
              <a:gd name="connsiteX0" fmla="*/ 294800 w 4781382"/>
              <a:gd name="connsiteY0" fmla="*/ 151023 h 2832926"/>
              <a:gd name="connsiteX1" fmla="*/ 380525 w 4781382"/>
              <a:gd name="connsiteY1" fmla="*/ 569920 h 2832926"/>
              <a:gd name="connsiteX2" fmla="*/ 713900 w 4781382"/>
              <a:gd name="connsiteY2" fmla="*/ 779470 h 2832926"/>
              <a:gd name="connsiteX3" fmla="*/ 1104425 w 4781382"/>
              <a:gd name="connsiteY3" fmla="*/ 1293820 h 2832926"/>
              <a:gd name="connsiteX4" fmla="*/ 2028350 w 4781382"/>
              <a:gd name="connsiteY4" fmla="*/ 1398595 h 2832926"/>
              <a:gd name="connsiteX5" fmla="*/ 2361725 w 4781382"/>
              <a:gd name="connsiteY5" fmla="*/ 1389070 h 2832926"/>
              <a:gd name="connsiteX6" fmla="*/ 2866550 w 4781382"/>
              <a:gd name="connsiteY6" fmla="*/ 1570045 h 2832926"/>
              <a:gd name="connsiteX7" fmla="*/ 3142775 w 4781382"/>
              <a:gd name="connsiteY7" fmla="*/ 1817695 h 2832926"/>
              <a:gd name="connsiteX8" fmla="*/ 3428525 w 4781382"/>
              <a:gd name="connsiteY8" fmla="*/ 2217745 h 2832926"/>
              <a:gd name="connsiteX9" fmla="*/ 3838100 w 4781382"/>
              <a:gd name="connsiteY9" fmla="*/ 2493970 h 2832926"/>
              <a:gd name="connsiteX10" fmla="*/ 4123850 w 4781382"/>
              <a:gd name="connsiteY10" fmla="*/ 2484445 h 2832926"/>
              <a:gd name="connsiteX11" fmla="*/ 4485800 w 4781382"/>
              <a:gd name="connsiteY11" fmla="*/ 2703520 h 2832926"/>
              <a:gd name="connsiteX12" fmla="*/ 4447700 w 4781382"/>
              <a:gd name="connsiteY12" fmla="*/ 227020 h 2832926"/>
              <a:gd name="connsiteX13" fmla="*/ 294800 w 4781382"/>
              <a:gd name="connsiteY13" fmla="*/ 151023 h 2832926"/>
              <a:gd name="connsiteX0" fmla="*/ 294800 w 4915104"/>
              <a:gd name="connsiteY0" fmla="*/ 150392 h 2824644"/>
              <a:gd name="connsiteX1" fmla="*/ 380525 w 4915104"/>
              <a:gd name="connsiteY1" fmla="*/ 569289 h 2824644"/>
              <a:gd name="connsiteX2" fmla="*/ 713900 w 4915104"/>
              <a:gd name="connsiteY2" fmla="*/ 778839 h 2824644"/>
              <a:gd name="connsiteX3" fmla="*/ 1104425 w 4915104"/>
              <a:gd name="connsiteY3" fmla="*/ 1293189 h 2824644"/>
              <a:gd name="connsiteX4" fmla="*/ 2028350 w 4915104"/>
              <a:gd name="connsiteY4" fmla="*/ 1397964 h 2824644"/>
              <a:gd name="connsiteX5" fmla="*/ 2361725 w 4915104"/>
              <a:gd name="connsiteY5" fmla="*/ 1388439 h 2824644"/>
              <a:gd name="connsiteX6" fmla="*/ 2866550 w 4915104"/>
              <a:gd name="connsiteY6" fmla="*/ 1569414 h 2824644"/>
              <a:gd name="connsiteX7" fmla="*/ 3142775 w 4915104"/>
              <a:gd name="connsiteY7" fmla="*/ 1817064 h 2824644"/>
              <a:gd name="connsiteX8" fmla="*/ 3428525 w 4915104"/>
              <a:gd name="connsiteY8" fmla="*/ 2217114 h 2824644"/>
              <a:gd name="connsiteX9" fmla="*/ 3838100 w 4915104"/>
              <a:gd name="connsiteY9" fmla="*/ 2493339 h 2824644"/>
              <a:gd name="connsiteX10" fmla="*/ 4123850 w 4915104"/>
              <a:gd name="connsiteY10" fmla="*/ 2483814 h 2824644"/>
              <a:gd name="connsiteX11" fmla="*/ 4781075 w 4915104"/>
              <a:gd name="connsiteY11" fmla="*/ 2694059 h 2824644"/>
              <a:gd name="connsiteX12" fmla="*/ 4447700 w 4915104"/>
              <a:gd name="connsiteY12" fmla="*/ 226389 h 2824644"/>
              <a:gd name="connsiteX13" fmla="*/ 294800 w 4915104"/>
              <a:gd name="connsiteY13" fmla="*/ 150392 h 2824644"/>
              <a:gd name="connsiteX0" fmla="*/ 303965 w 4994081"/>
              <a:gd name="connsiteY0" fmla="*/ 220773 h 2895025"/>
              <a:gd name="connsiteX1" fmla="*/ 389690 w 4994081"/>
              <a:gd name="connsiteY1" fmla="*/ 639670 h 2895025"/>
              <a:gd name="connsiteX2" fmla="*/ 723065 w 4994081"/>
              <a:gd name="connsiteY2" fmla="*/ 849220 h 2895025"/>
              <a:gd name="connsiteX3" fmla="*/ 1113590 w 4994081"/>
              <a:gd name="connsiteY3" fmla="*/ 1363570 h 2895025"/>
              <a:gd name="connsiteX4" fmla="*/ 2037515 w 4994081"/>
              <a:gd name="connsiteY4" fmla="*/ 1468345 h 2895025"/>
              <a:gd name="connsiteX5" fmla="*/ 2370890 w 4994081"/>
              <a:gd name="connsiteY5" fmla="*/ 1458820 h 2895025"/>
              <a:gd name="connsiteX6" fmla="*/ 2875715 w 4994081"/>
              <a:gd name="connsiteY6" fmla="*/ 1639795 h 2895025"/>
              <a:gd name="connsiteX7" fmla="*/ 3151940 w 4994081"/>
              <a:gd name="connsiteY7" fmla="*/ 1887445 h 2895025"/>
              <a:gd name="connsiteX8" fmla="*/ 3437690 w 4994081"/>
              <a:gd name="connsiteY8" fmla="*/ 2287495 h 2895025"/>
              <a:gd name="connsiteX9" fmla="*/ 3847265 w 4994081"/>
              <a:gd name="connsiteY9" fmla="*/ 2563720 h 2895025"/>
              <a:gd name="connsiteX10" fmla="*/ 4133015 w 4994081"/>
              <a:gd name="connsiteY10" fmla="*/ 2554195 h 2895025"/>
              <a:gd name="connsiteX11" fmla="*/ 4790240 w 4994081"/>
              <a:gd name="connsiteY11" fmla="*/ 2764440 h 2895025"/>
              <a:gd name="connsiteX12" fmla="*/ 4580690 w 4994081"/>
              <a:gd name="connsiteY12" fmla="*/ 199638 h 2895025"/>
              <a:gd name="connsiteX13" fmla="*/ 303965 w 4994081"/>
              <a:gd name="connsiteY13" fmla="*/ 220773 h 289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94081" h="2895025">
                <a:moveTo>
                  <a:pt x="303965" y="220773"/>
                </a:moveTo>
                <a:cubicBezTo>
                  <a:pt x="-394535" y="294112"/>
                  <a:pt x="319840" y="534929"/>
                  <a:pt x="389690" y="639670"/>
                </a:cubicBezTo>
                <a:cubicBezTo>
                  <a:pt x="459540" y="744411"/>
                  <a:pt x="602415" y="728570"/>
                  <a:pt x="723065" y="849220"/>
                </a:cubicBezTo>
                <a:cubicBezTo>
                  <a:pt x="843715" y="969870"/>
                  <a:pt x="894515" y="1260383"/>
                  <a:pt x="1113590" y="1363570"/>
                </a:cubicBezTo>
                <a:cubicBezTo>
                  <a:pt x="1332665" y="1466758"/>
                  <a:pt x="1827965" y="1452470"/>
                  <a:pt x="2037515" y="1468345"/>
                </a:cubicBezTo>
                <a:cubicBezTo>
                  <a:pt x="2247065" y="1484220"/>
                  <a:pt x="2231190" y="1430245"/>
                  <a:pt x="2370890" y="1458820"/>
                </a:cubicBezTo>
                <a:cubicBezTo>
                  <a:pt x="2510590" y="1487395"/>
                  <a:pt x="2745540" y="1568358"/>
                  <a:pt x="2875715" y="1639795"/>
                </a:cubicBezTo>
                <a:cubicBezTo>
                  <a:pt x="3005890" y="1711233"/>
                  <a:pt x="3058278" y="1779495"/>
                  <a:pt x="3151940" y="1887445"/>
                </a:cubicBezTo>
                <a:cubicBezTo>
                  <a:pt x="3245602" y="1995395"/>
                  <a:pt x="3321803" y="2174783"/>
                  <a:pt x="3437690" y="2287495"/>
                </a:cubicBezTo>
                <a:cubicBezTo>
                  <a:pt x="3553577" y="2400207"/>
                  <a:pt x="3731378" y="2519270"/>
                  <a:pt x="3847265" y="2563720"/>
                </a:cubicBezTo>
                <a:cubicBezTo>
                  <a:pt x="3963153" y="2608170"/>
                  <a:pt x="3975853" y="2520742"/>
                  <a:pt x="4133015" y="2554195"/>
                </a:cubicBezTo>
                <a:cubicBezTo>
                  <a:pt x="4290178" y="2587648"/>
                  <a:pt x="4736265" y="3140678"/>
                  <a:pt x="4790240" y="2764440"/>
                </a:cubicBezTo>
                <a:cubicBezTo>
                  <a:pt x="4844215" y="2388203"/>
                  <a:pt x="5328403" y="623583"/>
                  <a:pt x="4580690" y="199638"/>
                </a:cubicBezTo>
                <a:cubicBezTo>
                  <a:pt x="3832978" y="-224307"/>
                  <a:pt x="1002465" y="147434"/>
                  <a:pt x="303965" y="220773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chemeClr val="accent5">
                  <a:lumMod val="0"/>
                  <a:lumOff val="100000"/>
                  <a:alpha val="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4283968" y="-956642"/>
            <a:ext cx="5112568" cy="3303132"/>
          </a:xfrm>
          <a:custGeom>
            <a:avLst/>
            <a:gdLst>
              <a:gd name="connsiteX0" fmla="*/ 294800 w 4782787"/>
              <a:gd name="connsiteY0" fmla="*/ 227196 h 2785477"/>
              <a:gd name="connsiteX1" fmla="*/ 380525 w 4782787"/>
              <a:gd name="connsiteY1" fmla="*/ 522471 h 2785477"/>
              <a:gd name="connsiteX2" fmla="*/ 713900 w 4782787"/>
              <a:gd name="connsiteY2" fmla="*/ 732021 h 2785477"/>
              <a:gd name="connsiteX3" fmla="*/ 1104425 w 4782787"/>
              <a:gd name="connsiteY3" fmla="*/ 1246371 h 2785477"/>
              <a:gd name="connsiteX4" fmla="*/ 2028350 w 4782787"/>
              <a:gd name="connsiteY4" fmla="*/ 1351146 h 2785477"/>
              <a:gd name="connsiteX5" fmla="*/ 2361725 w 4782787"/>
              <a:gd name="connsiteY5" fmla="*/ 1341621 h 2785477"/>
              <a:gd name="connsiteX6" fmla="*/ 2866550 w 4782787"/>
              <a:gd name="connsiteY6" fmla="*/ 1522596 h 2785477"/>
              <a:gd name="connsiteX7" fmla="*/ 3142775 w 4782787"/>
              <a:gd name="connsiteY7" fmla="*/ 1770246 h 2785477"/>
              <a:gd name="connsiteX8" fmla="*/ 3428525 w 4782787"/>
              <a:gd name="connsiteY8" fmla="*/ 2170296 h 2785477"/>
              <a:gd name="connsiteX9" fmla="*/ 3838100 w 4782787"/>
              <a:gd name="connsiteY9" fmla="*/ 2446521 h 2785477"/>
              <a:gd name="connsiteX10" fmla="*/ 4123850 w 4782787"/>
              <a:gd name="connsiteY10" fmla="*/ 2436996 h 2785477"/>
              <a:gd name="connsiteX11" fmla="*/ 4485800 w 4782787"/>
              <a:gd name="connsiteY11" fmla="*/ 2656071 h 2785477"/>
              <a:gd name="connsiteX12" fmla="*/ 4447700 w 4782787"/>
              <a:gd name="connsiteY12" fmla="*/ 179571 h 2785477"/>
              <a:gd name="connsiteX13" fmla="*/ 294800 w 4782787"/>
              <a:gd name="connsiteY13" fmla="*/ 227196 h 2785477"/>
              <a:gd name="connsiteX0" fmla="*/ 294800 w 4781382"/>
              <a:gd name="connsiteY0" fmla="*/ 151023 h 2832926"/>
              <a:gd name="connsiteX1" fmla="*/ 380525 w 4781382"/>
              <a:gd name="connsiteY1" fmla="*/ 569920 h 2832926"/>
              <a:gd name="connsiteX2" fmla="*/ 713900 w 4781382"/>
              <a:gd name="connsiteY2" fmla="*/ 779470 h 2832926"/>
              <a:gd name="connsiteX3" fmla="*/ 1104425 w 4781382"/>
              <a:gd name="connsiteY3" fmla="*/ 1293820 h 2832926"/>
              <a:gd name="connsiteX4" fmla="*/ 2028350 w 4781382"/>
              <a:gd name="connsiteY4" fmla="*/ 1398595 h 2832926"/>
              <a:gd name="connsiteX5" fmla="*/ 2361725 w 4781382"/>
              <a:gd name="connsiteY5" fmla="*/ 1389070 h 2832926"/>
              <a:gd name="connsiteX6" fmla="*/ 2866550 w 4781382"/>
              <a:gd name="connsiteY6" fmla="*/ 1570045 h 2832926"/>
              <a:gd name="connsiteX7" fmla="*/ 3142775 w 4781382"/>
              <a:gd name="connsiteY7" fmla="*/ 1817695 h 2832926"/>
              <a:gd name="connsiteX8" fmla="*/ 3428525 w 4781382"/>
              <a:gd name="connsiteY8" fmla="*/ 2217745 h 2832926"/>
              <a:gd name="connsiteX9" fmla="*/ 3838100 w 4781382"/>
              <a:gd name="connsiteY9" fmla="*/ 2493970 h 2832926"/>
              <a:gd name="connsiteX10" fmla="*/ 4123850 w 4781382"/>
              <a:gd name="connsiteY10" fmla="*/ 2484445 h 2832926"/>
              <a:gd name="connsiteX11" fmla="*/ 4485800 w 4781382"/>
              <a:gd name="connsiteY11" fmla="*/ 2703520 h 2832926"/>
              <a:gd name="connsiteX12" fmla="*/ 4447700 w 4781382"/>
              <a:gd name="connsiteY12" fmla="*/ 227020 h 2832926"/>
              <a:gd name="connsiteX13" fmla="*/ 294800 w 4781382"/>
              <a:gd name="connsiteY13" fmla="*/ 151023 h 2832926"/>
              <a:gd name="connsiteX0" fmla="*/ 294800 w 4915104"/>
              <a:gd name="connsiteY0" fmla="*/ 150392 h 2824644"/>
              <a:gd name="connsiteX1" fmla="*/ 380525 w 4915104"/>
              <a:gd name="connsiteY1" fmla="*/ 569289 h 2824644"/>
              <a:gd name="connsiteX2" fmla="*/ 713900 w 4915104"/>
              <a:gd name="connsiteY2" fmla="*/ 778839 h 2824644"/>
              <a:gd name="connsiteX3" fmla="*/ 1104425 w 4915104"/>
              <a:gd name="connsiteY3" fmla="*/ 1293189 h 2824644"/>
              <a:gd name="connsiteX4" fmla="*/ 2028350 w 4915104"/>
              <a:gd name="connsiteY4" fmla="*/ 1397964 h 2824644"/>
              <a:gd name="connsiteX5" fmla="*/ 2361725 w 4915104"/>
              <a:gd name="connsiteY5" fmla="*/ 1388439 h 2824644"/>
              <a:gd name="connsiteX6" fmla="*/ 2866550 w 4915104"/>
              <a:gd name="connsiteY6" fmla="*/ 1569414 h 2824644"/>
              <a:gd name="connsiteX7" fmla="*/ 3142775 w 4915104"/>
              <a:gd name="connsiteY7" fmla="*/ 1817064 h 2824644"/>
              <a:gd name="connsiteX8" fmla="*/ 3428525 w 4915104"/>
              <a:gd name="connsiteY8" fmla="*/ 2217114 h 2824644"/>
              <a:gd name="connsiteX9" fmla="*/ 3838100 w 4915104"/>
              <a:gd name="connsiteY9" fmla="*/ 2493339 h 2824644"/>
              <a:gd name="connsiteX10" fmla="*/ 4123850 w 4915104"/>
              <a:gd name="connsiteY10" fmla="*/ 2483814 h 2824644"/>
              <a:gd name="connsiteX11" fmla="*/ 4781075 w 4915104"/>
              <a:gd name="connsiteY11" fmla="*/ 2694059 h 2824644"/>
              <a:gd name="connsiteX12" fmla="*/ 4447700 w 4915104"/>
              <a:gd name="connsiteY12" fmla="*/ 226389 h 2824644"/>
              <a:gd name="connsiteX13" fmla="*/ 294800 w 4915104"/>
              <a:gd name="connsiteY13" fmla="*/ 150392 h 2824644"/>
              <a:gd name="connsiteX0" fmla="*/ 303965 w 4994081"/>
              <a:gd name="connsiteY0" fmla="*/ 220773 h 2895025"/>
              <a:gd name="connsiteX1" fmla="*/ 389690 w 4994081"/>
              <a:gd name="connsiteY1" fmla="*/ 639670 h 2895025"/>
              <a:gd name="connsiteX2" fmla="*/ 723065 w 4994081"/>
              <a:gd name="connsiteY2" fmla="*/ 849220 h 2895025"/>
              <a:gd name="connsiteX3" fmla="*/ 1113590 w 4994081"/>
              <a:gd name="connsiteY3" fmla="*/ 1363570 h 2895025"/>
              <a:gd name="connsiteX4" fmla="*/ 2037515 w 4994081"/>
              <a:gd name="connsiteY4" fmla="*/ 1468345 h 2895025"/>
              <a:gd name="connsiteX5" fmla="*/ 2370890 w 4994081"/>
              <a:gd name="connsiteY5" fmla="*/ 1458820 h 2895025"/>
              <a:gd name="connsiteX6" fmla="*/ 2875715 w 4994081"/>
              <a:gd name="connsiteY6" fmla="*/ 1639795 h 2895025"/>
              <a:gd name="connsiteX7" fmla="*/ 3151940 w 4994081"/>
              <a:gd name="connsiteY7" fmla="*/ 1887445 h 2895025"/>
              <a:gd name="connsiteX8" fmla="*/ 3437690 w 4994081"/>
              <a:gd name="connsiteY8" fmla="*/ 2287495 h 2895025"/>
              <a:gd name="connsiteX9" fmla="*/ 3847265 w 4994081"/>
              <a:gd name="connsiteY9" fmla="*/ 2563720 h 2895025"/>
              <a:gd name="connsiteX10" fmla="*/ 4133015 w 4994081"/>
              <a:gd name="connsiteY10" fmla="*/ 2554195 h 2895025"/>
              <a:gd name="connsiteX11" fmla="*/ 4790240 w 4994081"/>
              <a:gd name="connsiteY11" fmla="*/ 2764440 h 2895025"/>
              <a:gd name="connsiteX12" fmla="*/ 4580690 w 4994081"/>
              <a:gd name="connsiteY12" fmla="*/ 199638 h 2895025"/>
              <a:gd name="connsiteX13" fmla="*/ 303965 w 4994081"/>
              <a:gd name="connsiteY13" fmla="*/ 220773 h 289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94081" h="2895025">
                <a:moveTo>
                  <a:pt x="303965" y="220773"/>
                </a:moveTo>
                <a:cubicBezTo>
                  <a:pt x="-394535" y="294112"/>
                  <a:pt x="319840" y="534929"/>
                  <a:pt x="389690" y="639670"/>
                </a:cubicBezTo>
                <a:cubicBezTo>
                  <a:pt x="459540" y="744411"/>
                  <a:pt x="602415" y="728570"/>
                  <a:pt x="723065" y="849220"/>
                </a:cubicBezTo>
                <a:cubicBezTo>
                  <a:pt x="843715" y="969870"/>
                  <a:pt x="894515" y="1260383"/>
                  <a:pt x="1113590" y="1363570"/>
                </a:cubicBezTo>
                <a:cubicBezTo>
                  <a:pt x="1332665" y="1466758"/>
                  <a:pt x="1827965" y="1452470"/>
                  <a:pt x="2037515" y="1468345"/>
                </a:cubicBezTo>
                <a:cubicBezTo>
                  <a:pt x="2247065" y="1484220"/>
                  <a:pt x="2231190" y="1430245"/>
                  <a:pt x="2370890" y="1458820"/>
                </a:cubicBezTo>
                <a:cubicBezTo>
                  <a:pt x="2510590" y="1487395"/>
                  <a:pt x="2745540" y="1568358"/>
                  <a:pt x="2875715" y="1639795"/>
                </a:cubicBezTo>
                <a:cubicBezTo>
                  <a:pt x="3005890" y="1711233"/>
                  <a:pt x="3058278" y="1779495"/>
                  <a:pt x="3151940" y="1887445"/>
                </a:cubicBezTo>
                <a:cubicBezTo>
                  <a:pt x="3245602" y="1995395"/>
                  <a:pt x="3321803" y="2174783"/>
                  <a:pt x="3437690" y="2287495"/>
                </a:cubicBezTo>
                <a:cubicBezTo>
                  <a:pt x="3553577" y="2400207"/>
                  <a:pt x="3731378" y="2519270"/>
                  <a:pt x="3847265" y="2563720"/>
                </a:cubicBezTo>
                <a:cubicBezTo>
                  <a:pt x="3963153" y="2608170"/>
                  <a:pt x="3975853" y="2520742"/>
                  <a:pt x="4133015" y="2554195"/>
                </a:cubicBezTo>
                <a:cubicBezTo>
                  <a:pt x="4290178" y="2587648"/>
                  <a:pt x="4736265" y="3140678"/>
                  <a:pt x="4790240" y="2764440"/>
                </a:cubicBezTo>
                <a:cubicBezTo>
                  <a:pt x="4844215" y="2388203"/>
                  <a:pt x="5328403" y="623583"/>
                  <a:pt x="4580690" y="199638"/>
                </a:cubicBezTo>
                <a:cubicBezTo>
                  <a:pt x="3832978" y="-224307"/>
                  <a:pt x="1002465" y="147434"/>
                  <a:pt x="303965" y="22077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0"/>
                  <a:lumOff val="10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ttps://vbmc.ucoz.ru/_si/0/66033420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3" descr="D:\Санита\Универ\Проект\Изображения\ТГМУ растр.png">
            <a:extLst>
              <a:ext uri="{FF2B5EF4-FFF2-40B4-BE49-F238E27FC236}">
                <a16:creationId xmlns:a16="http://schemas.microsoft.com/office/drawing/2014/main" id="{9BFAA3AA-B60E-40B5-8B70-1CC7802A1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28284" y="168061"/>
            <a:ext cx="1908212" cy="730114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DA0768-1857-46BC-BA61-103F8DE18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84674"/>
            <a:ext cx="6813376" cy="497415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179C6E2-9986-49E7-8539-613E477C3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670"/>
            <a:ext cx="6717440" cy="503807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BF7A7B8-8CD9-47D9-9CAD-45DB832BF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102215"/>
            <a:ext cx="4104456" cy="547260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B315683-59E1-4BD1-BB39-3C3F23EEB5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2986"/>
            <a:ext cx="5987012" cy="399134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3D606DD-7F63-4531-8B52-21F09E9BDA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150" y="84674"/>
            <a:ext cx="5382652" cy="302026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00B7FD3-BB1E-4037-B82D-AECBE5315C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54" y="1085064"/>
            <a:ext cx="7022682" cy="39405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F0DAB21-4D30-48FE-85BE-8FD7A46FD2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581" y="0"/>
            <a:ext cx="95686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9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 rot="10800000">
            <a:off x="-180528" y="3363838"/>
            <a:ext cx="4176464" cy="2367028"/>
          </a:xfrm>
          <a:custGeom>
            <a:avLst/>
            <a:gdLst>
              <a:gd name="connsiteX0" fmla="*/ 294800 w 4782787"/>
              <a:gd name="connsiteY0" fmla="*/ 227196 h 2785477"/>
              <a:gd name="connsiteX1" fmla="*/ 380525 w 4782787"/>
              <a:gd name="connsiteY1" fmla="*/ 522471 h 2785477"/>
              <a:gd name="connsiteX2" fmla="*/ 713900 w 4782787"/>
              <a:gd name="connsiteY2" fmla="*/ 732021 h 2785477"/>
              <a:gd name="connsiteX3" fmla="*/ 1104425 w 4782787"/>
              <a:gd name="connsiteY3" fmla="*/ 1246371 h 2785477"/>
              <a:gd name="connsiteX4" fmla="*/ 2028350 w 4782787"/>
              <a:gd name="connsiteY4" fmla="*/ 1351146 h 2785477"/>
              <a:gd name="connsiteX5" fmla="*/ 2361725 w 4782787"/>
              <a:gd name="connsiteY5" fmla="*/ 1341621 h 2785477"/>
              <a:gd name="connsiteX6" fmla="*/ 2866550 w 4782787"/>
              <a:gd name="connsiteY6" fmla="*/ 1522596 h 2785477"/>
              <a:gd name="connsiteX7" fmla="*/ 3142775 w 4782787"/>
              <a:gd name="connsiteY7" fmla="*/ 1770246 h 2785477"/>
              <a:gd name="connsiteX8" fmla="*/ 3428525 w 4782787"/>
              <a:gd name="connsiteY8" fmla="*/ 2170296 h 2785477"/>
              <a:gd name="connsiteX9" fmla="*/ 3838100 w 4782787"/>
              <a:gd name="connsiteY9" fmla="*/ 2446521 h 2785477"/>
              <a:gd name="connsiteX10" fmla="*/ 4123850 w 4782787"/>
              <a:gd name="connsiteY10" fmla="*/ 2436996 h 2785477"/>
              <a:gd name="connsiteX11" fmla="*/ 4485800 w 4782787"/>
              <a:gd name="connsiteY11" fmla="*/ 2656071 h 2785477"/>
              <a:gd name="connsiteX12" fmla="*/ 4447700 w 4782787"/>
              <a:gd name="connsiteY12" fmla="*/ 179571 h 2785477"/>
              <a:gd name="connsiteX13" fmla="*/ 294800 w 4782787"/>
              <a:gd name="connsiteY13" fmla="*/ 227196 h 2785477"/>
              <a:gd name="connsiteX0" fmla="*/ 294800 w 4781382"/>
              <a:gd name="connsiteY0" fmla="*/ 151023 h 2832926"/>
              <a:gd name="connsiteX1" fmla="*/ 380525 w 4781382"/>
              <a:gd name="connsiteY1" fmla="*/ 569920 h 2832926"/>
              <a:gd name="connsiteX2" fmla="*/ 713900 w 4781382"/>
              <a:gd name="connsiteY2" fmla="*/ 779470 h 2832926"/>
              <a:gd name="connsiteX3" fmla="*/ 1104425 w 4781382"/>
              <a:gd name="connsiteY3" fmla="*/ 1293820 h 2832926"/>
              <a:gd name="connsiteX4" fmla="*/ 2028350 w 4781382"/>
              <a:gd name="connsiteY4" fmla="*/ 1398595 h 2832926"/>
              <a:gd name="connsiteX5" fmla="*/ 2361725 w 4781382"/>
              <a:gd name="connsiteY5" fmla="*/ 1389070 h 2832926"/>
              <a:gd name="connsiteX6" fmla="*/ 2866550 w 4781382"/>
              <a:gd name="connsiteY6" fmla="*/ 1570045 h 2832926"/>
              <a:gd name="connsiteX7" fmla="*/ 3142775 w 4781382"/>
              <a:gd name="connsiteY7" fmla="*/ 1817695 h 2832926"/>
              <a:gd name="connsiteX8" fmla="*/ 3428525 w 4781382"/>
              <a:gd name="connsiteY8" fmla="*/ 2217745 h 2832926"/>
              <a:gd name="connsiteX9" fmla="*/ 3838100 w 4781382"/>
              <a:gd name="connsiteY9" fmla="*/ 2493970 h 2832926"/>
              <a:gd name="connsiteX10" fmla="*/ 4123850 w 4781382"/>
              <a:gd name="connsiteY10" fmla="*/ 2484445 h 2832926"/>
              <a:gd name="connsiteX11" fmla="*/ 4485800 w 4781382"/>
              <a:gd name="connsiteY11" fmla="*/ 2703520 h 2832926"/>
              <a:gd name="connsiteX12" fmla="*/ 4447700 w 4781382"/>
              <a:gd name="connsiteY12" fmla="*/ 227020 h 2832926"/>
              <a:gd name="connsiteX13" fmla="*/ 294800 w 4781382"/>
              <a:gd name="connsiteY13" fmla="*/ 151023 h 2832926"/>
              <a:gd name="connsiteX0" fmla="*/ 294800 w 4915104"/>
              <a:gd name="connsiteY0" fmla="*/ 150392 h 2824644"/>
              <a:gd name="connsiteX1" fmla="*/ 380525 w 4915104"/>
              <a:gd name="connsiteY1" fmla="*/ 569289 h 2824644"/>
              <a:gd name="connsiteX2" fmla="*/ 713900 w 4915104"/>
              <a:gd name="connsiteY2" fmla="*/ 778839 h 2824644"/>
              <a:gd name="connsiteX3" fmla="*/ 1104425 w 4915104"/>
              <a:gd name="connsiteY3" fmla="*/ 1293189 h 2824644"/>
              <a:gd name="connsiteX4" fmla="*/ 2028350 w 4915104"/>
              <a:gd name="connsiteY4" fmla="*/ 1397964 h 2824644"/>
              <a:gd name="connsiteX5" fmla="*/ 2361725 w 4915104"/>
              <a:gd name="connsiteY5" fmla="*/ 1388439 h 2824644"/>
              <a:gd name="connsiteX6" fmla="*/ 2866550 w 4915104"/>
              <a:gd name="connsiteY6" fmla="*/ 1569414 h 2824644"/>
              <a:gd name="connsiteX7" fmla="*/ 3142775 w 4915104"/>
              <a:gd name="connsiteY7" fmla="*/ 1817064 h 2824644"/>
              <a:gd name="connsiteX8" fmla="*/ 3428525 w 4915104"/>
              <a:gd name="connsiteY8" fmla="*/ 2217114 h 2824644"/>
              <a:gd name="connsiteX9" fmla="*/ 3838100 w 4915104"/>
              <a:gd name="connsiteY9" fmla="*/ 2493339 h 2824644"/>
              <a:gd name="connsiteX10" fmla="*/ 4123850 w 4915104"/>
              <a:gd name="connsiteY10" fmla="*/ 2483814 h 2824644"/>
              <a:gd name="connsiteX11" fmla="*/ 4781075 w 4915104"/>
              <a:gd name="connsiteY11" fmla="*/ 2694059 h 2824644"/>
              <a:gd name="connsiteX12" fmla="*/ 4447700 w 4915104"/>
              <a:gd name="connsiteY12" fmla="*/ 226389 h 2824644"/>
              <a:gd name="connsiteX13" fmla="*/ 294800 w 4915104"/>
              <a:gd name="connsiteY13" fmla="*/ 150392 h 2824644"/>
              <a:gd name="connsiteX0" fmla="*/ 303965 w 4994081"/>
              <a:gd name="connsiteY0" fmla="*/ 220773 h 2895025"/>
              <a:gd name="connsiteX1" fmla="*/ 389690 w 4994081"/>
              <a:gd name="connsiteY1" fmla="*/ 639670 h 2895025"/>
              <a:gd name="connsiteX2" fmla="*/ 723065 w 4994081"/>
              <a:gd name="connsiteY2" fmla="*/ 849220 h 2895025"/>
              <a:gd name="connsiteX3" fmla="*/ 1113590 w 4994081"/>
              <a:gd name="connsiteY3" fmla="*/ 1363570 h 2895025"/>
              <a:gd name="connsiteX4" fmla="*/ 2037515 w 4994081"/>
              <a:gd name="connsiteY4" fmla="*/ 1468345 h 2895025"/>
              <a:gd name="connsiteX5" fmla="*/ 2370890 w 4994081"/>
              <a:gd name="connsiteY5" fmla="*/ 1458820 h 2895025"/>
              <a:gd name="connsiteX6" fmla="*/ 2875715 w 4994081"/>
              <a:gd name="connsiteY6" fmla="*/ 1639795 h 2895025"/>
              <a:gd name="connsiteX7" fmla="*/ 3151940 w 4994081"/>
              <a:gd name="connsiteY7" fmla="*/ 1887445 h 2895025"/>
              <a:gd name="connsiteX8" fmla="*/ 3437690 w 4994081"/>
              <a:gd name="connsiteY8" fmla="*/ 2287495 h 2895025"/>
              <a:gd name="connsiteX9" fmla="*/ 3847265 w 4994081"/>
              <a:gd name="connsiteY9" fmla="*/ 2563720 h 2895025"/>
              <a:gd name="connsiteX10" fmla="*/ 4133015 w 4994081"/>
              <a:gd name="connsiteY10" fmla="*/ 2554195 h 2895025"/>
              <a:gd name="connsiteX11" fmla="*/ 4790240 w 4994081"/>
              <a:gd name="connsiteY11" fmla="*/ 2764440 h 2895025"/>
              <a:gd name="connsiteX12" fmla="*/ 4580690 w 4994081"/>
              <a:gd name="connsiteY12" fmla="*/ 199638 h 2895025"/>
              <a:gd name="connsiteX13" fmla="*/ 303965 w 4994081"/>
              <a:gd name="connsiteY13" fmla="*/ 220773 h 289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94081" h="2895025">
                <a:moveTo>
                  <a:pt x="303965" y="220773"/>
                </a:moveTo>
                <a:cubicBezTo>
                  <a:pt x="-394535" y="294112"/>
                  <a:pt x="319840" y="534929"/>
                  <a:pt x="389690" y="639670"/>
                </a:cubicBezTo>
                <a:cubicBezTo>
                  <a:pt x="459540" y="744411"/>
                  <a:pt x="602415" y="728570"/>
                  <a:pt x="723065" y="849220"/>
                </a:cubicBezTo>
                <a:cubicBezTo>
                  <a:pt x="843715" y="969870"/>
                  <a:pt x="894515" y="1260383"/>
                  <a:pt x="1113590" y="1363570"/>
                </a:cubicBezTo>
                <a:cubicBezTo>
                  <a:pt x="1332665" y="1466758"/>
                  <a:pt x="1827965" y="1452470"/>
                  <a:pt x="2037515" y="1468345"/>
                </a:cubicBezTo>
                <a:cubicBezTo>
                  <a:pt x="2247065" y="1484220"/>
                  <a:pt x="2231190" y="1430245"/>
                  <a:pt x="2370890" y="1458820"/>
                </a:cubicBezTo>
                <a:cubicBezTo>
                  <a:pt x="2510590" y="1487395"/>
                  <a:pt x="2745540" y="1568358"/>
                  <a:pt x="2875715" y="1639795"/>
                </a:cubicBezTo>
                <a:cubicBezTo>
                  <a:pt x="3005890" y="1711233"/>
                  <a:pt x="3058278" y="1779495"/>
                  <a:pt x="3151940" y="1887445"/>
                </a:cubicBezTo>
                <a:cubicBezTo>
                  <a:pt x="3245602" y="1995395"/>
                  <a:pt x="3321803" y="2174783"/>
                  <a:pt x="3437690" y="2287495"/>
                </a:cubicBezTo>
                <a:cubicBezTo>
                  <a:pt x="3553577" y="2400207"/>
                  <a:pt x="3731378" y="2519270"/>
                  <a:pt x="3847265" y="2563720"/>
                </a:cubicBezTo>
                <a:cubicBezTo>
                  <a:pt x="3963153" y="2608170"/>
                  <a:pt x="3975853" y="2520742"/>
                  <a:pt x="4133015" y="2554195"/>
                </a:cubicBezTo>
                <a:cubicBezTo>
                  <a:pt x="4290178" y="2587648"/>
                  <a:pt x="4736265" y="3140678"/>
                  <a:pt x="4790240" y="2764440"/>
                </a:cubicBezTo>
                <a:cubicBezTo>
                  <a:pt x="4844215" y="2388203"/>
                  <a:pt x="5328403" y="623583"/>
                  <a:pt x="4580690" y="199638"/>
                </a:cubicBezTo>
                <a:cubicBezTo>
                  <a:pt x="3832978" y="-224307"/>
                  <a:pt x="1002465" y="147434"/>
                  <a:pt x="303965" y="220773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chemeClr val="accent5">
                  <a:lumMod val="0"/>
                  <a:lumOff val="100000"/>
                  <a:alpha val="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4211960" y="-884634"/>
            <a:ext cx="5112568" cy="3303132"/>
          </a:xfrm>
          <a:custGeom>
            <a:avLst/>
            <a:gdLst>
              <a:gd name="connsiteX0" fmla="*/ 294800 w 4782787"/>
              <a:gd name="connsiteY0" fmla="*/ 227196 h 2785477"/>
              <a:gd name="connsiteX1" fmla="*/ 380525 w 4782787"/>
              <a:gd name="connsiteY1" fmla="*/ 522471 h 2785477"/>
              <a:gd name="connsiteX2" fmla="*/ 713900 w 4782787"/>
              <a:gd name="connsiteY2" fmla="*/ 732021 h 2785477"/>
              <a:gd name="connsiteX3" fmla="*/ 1104425 w 4782787"/>
              <a:gd name="connsiteY3" fmla="*/ 1246371 h 2785477"/>
              <a:gd name="connsiteX4" fmla="*/ 2028350 w 4782787"/>
              <a:gd name="connsiteY4" fmla="*/ 1351146 h 2785477"/>
              <a:gd name="connsiteX5" fmla="*/ 2361725 w 4782787"/>
              <a:gd name="connsiteY5" fmla="*/ 1341621 h 2785477"/>
              <a:gd name="connsiteX6" fmla="*/ 2866550 w 4782787"/>
              <a:gd name="connsiteY6" fmla="*/ 1522596 h 2785477"/>
              <a:gd name="connsiteX7" fmla="*/ 3142775 w 4782787"/>
              <a:gd name="connsiteY7" fmla="*/ 1770246 h 2785477"/>
              <a:gd name="connsiteX8" fmla="*/ 3428525 w 4782787"/>
              <a:gd name="connsiteY8" fmla="*/ 2170296 h 2785477"/>
              <a:gd name="connsiteX9" fmla="*/ 3838100 w 4782787"/>
              <a:gd name="connsiteY9" fmla="*/ 2446521 h 2785477"/>
              <a:gd name="connsiteX10" fmla="*/ 4123850 w 4782787"/>
              <a:gd name="connsiteY10" fmla="*/ 2436996 h 2785477"/>
              <a:gd name="connsiteX11" fmla="*/ 4485800 w 4782787"/>
              <a:gd name="connsiteY11" fmla="*/ 2656071 h 2785477"/>
              <a:gd name="connsiteX12" fmla="*/ 4447700 w 4782787"/>
              <a:gd name="connsiteY12" fmla="*/ 179571 h 2785477"/>
              <a:gd name="connsiteX13" fmla="*/ 294800 w 4782787"/>
              <a:gd name="connsiteY13" fmla="*/ 227196 h 2785477"/>
              <a:gd name="connsiteX0" fmla="*/ 294800 w 4781382"/>
              <a:gd name="connsiteY0" fmla="*/ 151023 h 2832926"/>
              <a:gd name="connsiteX1" fmla="*/ 380525 w 4781382"/>
              <a:gd name="connsiteY1" fmla="*/ 569920 h 2832926"/>
              <a:gd name="connsiteX2" fmla="*/ 713900 w 4781382"/>
              <a:gd name="connsiteY2" fmla="*/ 779470 h 2832926"/>
              <a:gd name="connsiteX3" fmla="*/ 1104425 w 4781382"/>
              <a:gd name="connsiteY3" fmla="*/ 1293820 h 2832926"/>
              <a:gd name="connsiteX4" fmla="*/ 2028350 w 4781382"/>
              <a:gd name="connsiteY4" fmla="*/ 1398595 h 2832926"/>
              <a:gd name="connsiteX5" fmla="*/ 2361725 w 4781382"/>
              <a:gd name="connsiteY5" fmla="*/ 1389070 h 2832926"/>
              <a:gd name="connsiteX6" fmla="*/ 2866550 w 4781382"/>
              <a:gd name="connsiteY6" fmla="*/ 1570045 h 2832926"/>
              <a:gd name="connsiteX7" fmla="*/ 3142775 w 4781382"/>
              <a:gd name="connsiteY7" fmla="*/ 1817695 h 2832926"/>
              <a:gd name="connsiteX8" fmla="*/ 3428525 w 4781382"/>
              <a:gd name="connsiteY8" fmla="*/ 2217745 h 2832926"/>
              <a:gd name="connsiteX9" fmla="*/ 3838100 w 4781382"/>
              <a:gd name="connsiteY9" fmla="*/ 2493970 h 2832926"/>
              <a:gd name="connsiteX10" fmla="*/ 4123850 w 4781382"/>
              <a:gd name="connsiteY10" fmla="*/ 2484445 h 2832926"/>
              <a:gd name="connsiteX11" fmla="*/ 4485800 w 4781382"/>
              <a:gd name="connsiteY11" fmla="*/ 2703520 h 2832926"/>
              <a:gd name="connsiteX12" fmla="*/ 4447700 w 4781382"/>
              <a:gd name="connsiteY12" fmla="*/ 227020 h 2832926"/>
              <a:gd name="connsiteX13" fmla="*/ 294800 w 4781382"/>
              <a:gd name="connsiteY13" fmla="*/ 151023 h 2832926"/>
              <a:gd name="connsiteX0" fmla="*/ 294800 w 4915104"/>
              <a:gd name="connsiteY0" fmla="*/ 150392 h 2824644"/>
              <a:gd name="connsiteX1" fmla="*/ 380525 w 4915104"/>
              <a:gd name="connsiteY1" fmla="*/ 569289 h 2824644"/>
              <a:gd name="connsiteX2" fmla="*/ 713900 w 4915104"/>
              <a:gd name="connsiteY2" fmla="*/ 778839 h 2824644"/>
              <a:gd name="connsiteX3" fmla="*/ 1104425 w 4915104"/>
              <a:gd name="connsiteY3" fmla="*/ 1293189 h 2824644"/>
              <a:gd name="connsiteX4" fmla="*/ 2028350 w 4915104"/>
              <a:gd name="connsiteY4" fmla="*/ 1397964 h 2824644"/>
              <a:gd name="connsiteX5" fmla="*/ 2361725 w 4915104"/>
              <a:gd name="connsiteY5" fmla="*/ 1388439 h 2824644"/>
              <a:gd name="connsiteX6" fmla="*/ 2866550 w 4915104"/>
              <a:gd name="connsiteY6" fmla="*/ 1569414 h 2824644"/>
              <a:gd name="connsiteX7" fmla="*/ 3142775 w 4915104"/>
              <a:gd name="connsiteY7" fmla="*/ 1817064 h 2824644"/>
              <a:gd name="connsiteX8" fmla="*/ 3428525 w 4915104"/>
              <a:gd name="connsiteY8" fmla="*/ 2217114 h 2824644"/>
              <a:gd name="connsiteX9" fmla="*/ 3838100 w 4915104"/>
              <a:gd name="connsiteY9" fmla="*/ 2493339 h 2824644"/>
              <a:gd name="connsiteX10" fmla="*/ 4123850 w 4915104"/>
              <a:gd name="connsiteY10" fmla="*/ 2483814 h 2824644"/>
              <a:gd name="connsiteX11" fmla="*/ 4781075 w 4915104"/>
              <a:gd name="connsiteY11" fmla="*/ 2694059 h 2824644"/>
              <a:gd name="connsiteX12" fmla="*/ 4447700 w 4915104"/>
              <a:gd name="connsiteY12" fmla="*/ 226389 h 2824644"/>
              <a:gd name="connsiteX13" fmla="*/ 294800 w 4915104"/>
              <a:gd name="connsiteY13" fmla="*/ 150392 h 2824644"/>
              <a:gd name="connsiteX0" fmla="*/ 303965 w 4994081"/>
              <a:gd name="connsiteY0" fmla="*/ 220773 h 2895025"/>
              <a:gd name="connsiteX1" fmla="*/ 389690 w 4994081"/>
              <a:gd name="connsiteY1" fmla="*/ 639670 h 2895025"/>
              <a:gd name="connsiteX2" fmla="*/ 723065 w 4994081"/>
              <a:gd name="connsiteY2" fmla="*/ 849220 h 2895025"/>
              <a:gd name="connsiteX3" fmla="*/ 1113590 w 4994081"/>
              <a:gd name="connsiteY3" fmla="*/ 1363570 h 2895025"/>
              <a:gd name="connsiteX4" fmla="*/ 2037515 w 4994081"/>
              <a:gd name="connsiteY4" fmla="*/ 1468345 h 2895025"/>
              <a:gd name="connsiteX5" fmla="*/ 2370890 w 4994081"/>
              <a:gd name="connsiteY5" fmla="*/ 1458820 h 2895025"/>
              <a:gd name="connsiteX6" fmla="*/ 2875715 w 4994081"/>
              <a:gd name="connsiteY6" fmla="*/ 1639795 h 2895025"/>
              <a:gd name="connsiteX7" fmla="*/ 3151940 w 4994081"/>
              <a:gd name="connsiteY7" fmla="*/ 1887445 h 2895025"/>
              <a:gd name="connsiteX8" fmla="*/ 3437690 w 4994081"/>
              <a:gd name="connsiteY8" fmla="*/ 2287495 h 2895025"/>
              <a:gd name="connsiteX9" fmla="*/ 3847265 w 4994081"/>
              <a:gd name="connsiteY9" fmla="*/ 2563720 h 2895025"/>
              <a:gd name="connsiteX10" fmla="*/ 4133015 w 4994081"/>
              <a:gd name="connsiteY10" fmla="*/ 2554195 h 2895025"/>
              <a:gd name="connsiteX11" fmla="*/ 4790240 w 4994081"/>
              <a:gd name="connsiteY11" fmla="*/ 2764440 h 2895025"/>
              <a:gd name="connsiteX12" fmla="*/ 4580690 w 4994081"/>
              <a:gd name="connsiteY12" fmla="*/ 199638 h 2895025"/>
              <a:gd name="connsiteX13" fmla="*/ 303965 w 4994081"/>
              <a:gd name="connsiteY13" fmla="*/ 220773 h 289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94081" h="2895025">
                <a:moveTo>
                  <a:pt x="303965" y="220773"/>
                </a:moveTo>
                <a:cubicBezTo>
                  <a:pt x="-394535" y="294112"/>
                  <a:pt x="319840" y="534929"/>
                  <a:pt x="389690" y="639670"/>
                </a:cubicBezTo>
                <a:cubicBezTo>
                  <a:pt x="459540" y="744411"/>
                  <a:pt x="602415" y="728570"/>
                  <a:pt x="723065" y="849220"/>
                </a:cubicBezTo>
                <a:cubicBezTo>
                  <a:pt x="843715" y="969870"/>
                  <a:pt x="894515" y="1260383"/>
                  <a:pt x="1113590" y="1363570"/>
                </a:cubicBezTo>
                <a:cubicBezTo>
                  <a:pt x="1332665" y="1466758"/>
                  <a:pt x="1827965" y="1452470"/>
                  <a:pt x="2037515" y="1468345"/>
                </a:cubicBezTo>
                <a:cubicBezTo>
                  <a:pt x="2247065" y="1484220"/>
                  <a:pt x="2231190" y="1430245"/>
                  <a:pt x="2370890" y="1458820"/>
                </a:cubicBezTo>
                <a:cubicBezTo>
                  <a:pt x="2510590" y="1487395"/>
                  <a:pt x="2745540" y="1568358"/>
                  <a:pt x="2875715" y="1639795"/>
                </a:cubicBezTo>
                <a:cubicBezTo>
                  <a:pt x="3005890" y="1711233"/>
                  <a:pt x="3058278" y="1779495"/>
                  <a:pt x="3151940" y="1887445"/>
                </a:cubicBezTo>
                <a:cubicBezTo>
                  <a:pt x="3245602" y="1995395"/>
                  <a:pt x="3321803" y="2174783"/>
                  <a:pt x="3437690" y="2287495"/>
                </a:cubicBezTo>
                <a:cubicBezTo>
                  <a:pt x="3553577" y="2400207"/>
                  <a:pt x="3731378" y="2519270"/>
                  <a:pt x="3847265" y="2563720"/>
                </a:cubicBezTo>
                <a:cubicBezTo>
                  <a:pt x="3963153" y="2608170"/>
                  <a:pt x="3975853" y="2520742"/>
                  <a:pt x="4133015" y="2554195"/>
                </a:cubicBezTo>
                <a:cubicBezTo>
                  <a:pt x="4290178" y="2587648"/>
                  <a:pt x="4736265" y="3140678"/>
                  <a:pt x="4790240" y="2764440"/>
                </a:cubicBezTo>
                <a:cubicBezTo>
                  <a:pt x="4844215" y="2388203"/>
                  <a:pt x="5328403" y="623583"/>
                  <a:pt x="4580690" y="199638"/>
                </a:cubicBezTo>
                <a:cubicBezTo>
                  <a:pt x="3832978" y="-224307"/>
                  <a:pt x="1002465" y="147434"/>
                  <a:pt x="303965" y="22077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0"/>
                  <a:lumOff val="10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ttps://vbmc.ucoz.ru/_si/0/66033420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3" descr="D:\Санита\Универ\Проект\Изображения\ТГМУ растр.png">
            <a:extLst>
              <a:ext uri="{FF2B5EF4-FFF2-40B4-BE49-F238E27FC236}">
                <a16:creationId xmlns:a16="http://schemas.microsoft.com/office/drawing/2014/main" id="{9BFAA3AA-B60E-40B5-8B70-1CC7802A1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28284" y="168061"/>
            <a:ext cx="1908212" cy="73011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84D2EA-4917-4A51-9795-01A3CDE0767D}"/>
              </a:ext>
            </a:extLst>
          </p:cNvPr>
          <p:cNvSpPr txBox="1"/>
          <p:nvPr/>
        </p:nvSpPr>
        <p:spPr>
          <a:xfrm>
            <a:off x="251520" y="209952"/>
            <a:ext cx="4754880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Волонтерская помощь медицинским организациям</a:t>
            </a:r>
          </a:p>
        </p:txBody>
      </p:sp>
      <p:pic>
        <p:nvPicPr>
          <p:cNvPr id="2050" name="Picture 2" descr="ЧЕМ МЫ ЗАНИМАЕМСЯ?, изображение №1">
            <a:extLst>
              <a:ext uri="{FF2B5EF4-FFF2-40B4-BE49-F238E27FC236}">
                <a16:creationId xmlns:a16="http://schemas.microsoft.com/office/drawing/2014/main" id="{4212F10D-F26C-43C3-B5E4-9C34BB423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5" y="1203598"/>
            <a:ext cx="5787553" cy="385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79B2DE-4BD7-4059-9A3D-5BE1442E86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1039515"/>
            <a:ext cx="6048672" cy="40391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F4621A-301F-498D-8D9B-3180F9F3D5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3" y="898537"/>
            <a:ext cx="5367105" cy="402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5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 rot="10800000">
            <a:off x="-180528" y="3363838"/>
            <a:ext cx="4176464" cy="2367028"/>
          </a:xfrm>
          <a:custGeom>
            <a:avLst/>
            <a:gdLst>
              <a:gd name="connsiteX0" fmla="*/ 294800 w 4782787"/>
              <a:gd name="connsiteY0" fmla="*/ 227196 h 2785477"/>
              <a:gd name="connsiteX1" fmla="*/ 380525 w 4782787"/>
              <a:gd name="connsiteY1" fmla="*/ 522471 h 2785477"/>
              <a:gd name="connsiteX2" fmla="*/ 713900 w 4782787"/>
              <a:gd name="connsiteY2" fmla="*/ 732021 h 2785477"/>
              <a:gd name="connsiteX3" fmla="*/ 1104425 w 4782787"/>
              <a:gd name="connsiteY3" fmla="*/ 1246371 h 2785477"/>
              <a:gd name="connsiteX4" fmla="*/ 2028350 w 4782787"/>
              <a:gd name="connsiteY4" fmla="*/ 1351146 h 2785477"/>
              <a:gd name="connsiteX5" fmla="*/ 2361725 w 4782787"/>
              <a:gd name="connsiteY5" fmla="*/ 1341621 h 2785477"/>
              <a:gd name="connsiteX6" fmla="*/ 2866550 w 4782787"/>
              <a:gd name="connsiteY6" fmla="*/ 1522596 h 2785477"/>
              <a:gd name="connsiteX7" fmla="*/ 3142775 w 4782787"/>
              <a:gd name="connsiteY7" fmla="*/ 1770246 h 2785477"/>
              <a:gd name="connsiteX8" fmla="*/ 3428525 w 4782787"/>
              <a:gd name="connsiteY8" fmla="*/ 2170296 h 2785477"/>
              <a:gd name="connsiteX9" fmla="*/ 3838100 w 4782787"/>
              <a:gd name="connsiteY9" fmla="*/ 2446521 h 2785477"/>
              <a:gd name="connsiteX10" fmla="*/ 4123850 w 4782787"/>
              <a:gd name="connsiteY10" fmla="*/ 2436996 h 2785477"/>
              <a:gd name="connsiteX11" fmla="*/ 4485800 w 4782787"/>
              <a:gd name="connsiteY11" fmla="*/ 2656071 h 2785477"/>
              <a:gd name="connsiteX12" fmla="*/ 4447700 w 4782787"/>
              <a:gd name="connsiteY12" fmla="*/ 179571 h 2785477"/>
              <a:gd name="connsiteX13" fmla="*/ 294800 w 4782787"/>
              <a:gd name="connsiteY13" fmla="*/ 227196 h 2785477"/>
              <a:gd name="connsiteX0" fmla="*/ 294800 w 4781382"/>
              <a:gd name="connsiteY0" fmla="*/ 151023 h 2832926"/>
              <a:gd name="connsiteX1" fmla="*/ 380525 w 4781382"/>
              <a:gd name="connsiteY1" fmla="*/ 569920 h 2832926"/>
              <a:gd name="connsiteX2" fmla="*/ 713900 w 4781382"/>
              <a:gd name="connsiteY2" fmla="*/ 779470 h 2832926"/>
              <a:gd name="connsiteX3" fmla="*/ 1104425 w 4781382"/>
              <a:gd name="connsiteY3" fmla="*/ 1293820 h 2832926"/>
              <a:gd name="connsiteX4" fmla="*/ 2028350 w 4781382"/>
              <a:gd name="connsiteY4" fmla="*/ 1398595 h 2832926"/>
              <a:gd name="connsiteX5" fmla="*/ 2361725 w 4781382"/>
              <a:gd name="connsiteY5" fmla="*/ 1389070 h 2832926"/>
              <a:gd name="connsiteX6" fmla="*/ 2866550 w 4781382"/>
              <a:gd name="connsiteY6" fmla="*/ 1570045 h 2832926"/>
              <a:gd name="connsiteX7" fmla="*/ 3142775 w 4781382"/>
              <a:gd name="connsiteY7" fmla="*/ 1817695 h 2832926"/>
              <a:gd name="connsiteX8" fmla="*/ 3428525 w 4781382"/>
              <a:gd name="connsiteY8" fmla="*/ 2217745 h 2832926"/>
              <a:gd name="connsiteX9" fmla="*/ 3838100 w 4781382"/>
              <a:gd name="connsiteY9" fmla="*/ 2493970 h 2832926"/>
              <a:gd name="connsiteX10" fmla="*/ 4123850 w 4781382"/>
              <a:gd name="connsiteY10" fmla="*/ 2484445 h 2832926"/>
              <a:gd name="connsiteX11" fmla="*/ 4485800 w 4781382"/>
              <a:gd name="connsiteY11" fmla="*/ 2703520 h 2832926"/>
              <a:gd name="connsiteX12" fmla="*/ 4447700 w 4781382"/>
              <a:gd name="connsiteY12" fmla="*/ 227020 h 2832926"/>
              <a:gd name="connsiteX13" fmla="*/ 294800 w 4781382"/>
              <a:gd name="connsiteY13" fmla="*/ 151023 h 2832926"/>
              <a:gd name="connsiteX0" fmla="*/ 294800 w 4915104"/>
              <a:gd name="connsiteY0" fmla="*/ 150392 h 2824644"/>
              <a:gd name="connsiteX1" fmla="*/ 380525 w 4915104"/>
              <a:gd name="connsiteY1" fmla="*/ 569289 h 2824644"/>
              <a:gd name="connsiteX2" fmla="*/ 713900 w 4915104"/>
              <a:gd name="connsiteY2" fmla="*/ 778839 h 2824644"/>
              <a:gd name="connsiteX3" fmla="*/ 1104425 w 4915104"/>
              <a:gd name="connsiteY3" fmla="*/ 1293189 h 2824644"/>
              <a:gd name="connsiteX4" fmla="*/ 2028350 w 4915104"/>
              <a:gd name="connsiteY4" fmla="*/ 1397964 h 2824644"/>
              <a:gd name="connsiteX5" fmla="*/ 2361725 w 4915104"/>
              <a:gd name="connsiteY5" fmla="*/ 1388439 h 2824644"/>
              <a:gd name="connsiteX6" fmla="*/ 2866550 w 4915104"/>
              <a:gd name="connsiteY6" fmla="*/ 1569414 h 2824644"/>
              <a:gd name="connsiteX7" fmla="*/ 3142775 w 4915104"/>
              <a:gd name="connsiteY7" fmla="*/ 1817064 h 2824644"/>
              <a:gd name="connsiteX8" fmla="*/ 3428525 w 4915104"/>
              <a:gd name="connsiteY8" fmla="*/ 2217114 h 2824644"/>
              <a:gd name="connsiteX9" fmla="*/ 3838100 w 4915104"/>
              <a:gd name="connsiteY9" fmla="*/ 2493339 h 2824644"/>
              <a:gd name="connsiteX10" fmla="*/ 4123850 w 4915104"/>
              <a:gd name="connsiteY10" fmla="*/ 2483814 h 2824644"/>
              <a:gd name="connsiteX11" fmla="*/ 4781075 w 4915104"/>
              <a:gd name="connsiteY11" fmla="*/ 2694059 h 2824644"/>
              <a:gd name="connsiteX12" fmla="*/ 4447700 w 4915104"/>
              <a:gd name="connsiteY12" fmla="*/ 226389 h 2824644"/>
              <a:gd name="connsiteX13" fmla="*/ 294800 w 4915104"/>
              <a:gd name="connsiteY13" fmla="*/ 150392 h 2824644"/>
              <a:gd name="connsiteX0" fmla="*/ 303965 w 4994081"/>
              <a:gd name="connsiteY0" fmla="*/ 220773 h 2895025"/>
              <a:gd name="connsiteX1" fmla="*/ 389690 w 4994081"/>
              <a:gd name="connsiteY1" fmla="*/ 639670 h 2895025"/>
              <a:gd name="connsiteX2" fmla="*/ 723065 w 4994081"/>
              <a:gd name="connsiteY2" fmla="*/ 849220 h 2895025"/>
              <a:gd name="connsiteX3" fmla="*/ 1113590 w 4994081"/>
              <a:gd name="connsiteY3" fmla="*/ 1363570 h 2895025"/>
              <a:gd name="connsiteX4" fmla="*/ 2037515 w 4994081"/>
              <a:gd name="connsiteY4" fmla="*/ 1468345 h 2895025"/>
              <a:gd name="connsiteX5" fmla="*/ 2370890 w 4994081"/>
              <a:gd name="connsiteY5" fmla="*/ 1458820 h 2895025"/>
              <a:gd name="connsiteX6" fmla="*/ 2875715 w 4994081"/>
              <a:gd name="connsiteY6" fmla="*/ 1639795 h 2895025"/>
              <a:gd name="connsiteX7" fmla="*/ 3151940 w 4994081"/>
              <a:gd name="connsiteY7" fmla="*/ 1887445 h 2895025"/>
              <a:gd name="connsiteX8" fmla="*/ 3437690 w 4994081"/>
              <a:gd name="connsiteY8" fmla="*/ 2287495 h 2895025"/>
              <a:gd name="connsiteX9" fmla="*/ 3847265 w 4994081"/>
              <a:gd name="connsiteY9" fmla="*/ 2563720 h 2895025"/>
              <a:gd name="connsiteX10" fmla="*/ 4133015 w 4994081"/>
              <a:gd name="connsiteY10" fmla="*/ 2554195 h 2895025"/>
              <a:gd name="connsiteX11" fmla="*/ 4790240 w 4994081"/>
              <a:gd name="connsiteY11" fmla="*/ 2764440 h 2895025"/>
              <a:gd name="connsiteX12" fmla="*/ 4580690 w 4994081"/>
              <a:gd name="connsiteY12" fmla="*/ 199638 h 2895025"/>
              <a:gd name="connsiteX13" fmla="*/ 303965 w 4994081"/>
              <a:gd name="connsiteY13" fmla="*/ 220773 h 289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94081" h="2895025">
                <a:moveTo>
                  <a:pt x="303965" y="220773"/>
                </a:moveTo>
                <a:cubicBezTo>
                  <a:pt x="-394535" y="294112"/>
                  <a:pt x="319840" y="534929"/>
                  <a:pt x="389690" y="639670"/>
                </a:cubicBezTo>
                <a:cubicBezTo>
                  <a:pt x="459540" y="744411"/>
                  <a:pt x="602415" y="728570"/>
                  <a:pt x="723065" y="849220"/>
                </a:cubicBezTo>
                <a:cubicBezTo>
                  <a:pt x="843715" y="969870"/>
                  <a:pt x="894515" y="1260383"/>
                  <a:pt x="1113590" y="1363570"/>
                </a:cubicBezTo>
                <a:cubicBezTo>
                  <a:pt x="1332665" y="1466758"/>
                  <a:pt x="1827965" y="1452470"/>
                  <a:pt x="2037515" y="1468345"/>
                </a:cubicBezTo>
                <a:cubicBezTo>
                  <a:pt x="2247065" y="1484220"/>
                  <a:pt x="2231190" y="1430245"/>
                  <a:pt x="2370890" y="1458820"/>
                </a:cubicBezTo>
                <a:cubicBezTo>
                  <a:pt x="2510590" y="1487395"/>
                  <a:pt x="2745540" y="1568358"/>
                  <a:pt x="2875715" y="1639795"/>
                </a:cubicBezTo>
                <a:cubicBezTo>
                  <a:pt x="3005890" y="1711233"/>
                  <a:pt x="3058278" y="1779495"/>
                  <a:pt x="3151940" y="1887445"/>
                </a:cubicBezTo>
                <a:cubicBezTo>
                  <a:pt x="3245602" y="1995395"/>
                  <a:pt x="3321803" y="2174783"/>
                  <a:pt x="3437690" y="2287495"/>
                </a:cubicBezTo>
                <a:cubicBezTo>
                  <a:pt x="3553577" y="2400207"/>
                  <a:pt x="3731378" y="2519270"/>
                  <a:pt x="3847265" y="2563720"/>
                </a:cubicBezTo>
                <a:cubicBezTo>
                  <a:pt x="3963153" y="2608170"/>
                  <a:pt x="3975853" y="2520742"/>
                  <a:pt x="4133015" y="2554195"/>
                </a:cubicBezTo>
                <a:cubicBezTo>
                  <a:pt x="4290178" y="2587648"/>
                  <a:pt x="4736265" y="3140678"/>
                  <a:pt x="4790240" y="2764440"/>
                </a:cubicBezTo>
                <a:cubicBezTo>
                  <a:pt x="4844215" y="2388203"/>
                  <a:pt x="5328403" y="623583"/>
                  <a:pt x="4580690" y="199638"/>
                </a:cubicBezTo>
                <a:cubicBezTo>
                  <a:pt x="3832978" y="-224307"/>
                  <a:pt x="1002465" y="147434"/>
                  <a:pt x="303965" y="220773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chemeClr val="accent5">
                  <a:lumMod val="0"/>
                  <a:lumOff val="100000"/>
                  <a:alpha val="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4211960" y="-884634"/>
            <a:ext cx="5112568" cy="3303132"/>
          </a:xfrm>
          <a:custGeom>
            <a:avLst/>
            <a:gdLst>
              <a:gd name="connsiteX0" fmla="*/ 294800 w 4782787"/>
              <a:gd name="connsiteY0" fmla="*/ 227196 h 2785477"/>
              <a:gd name="connsiteX1" fmla="*/ 380525 w 4782787"/>
              <a:gd name="connsiteY1" fmla="*/ 522471 h 2785477"/>
              <a:gd name="connsiteX2" fmla="*/ 713900 w 4782787"/>
              <a:gd name="connsiteY2" fmla="*/ 732021 h 2785477"/>
              <a:gd name="connsiteX3" fmla="*/ 1104425 w 4782787"/>
              <a:gd name="connsiteY3" fmla="*/ 1246371 h 2785477"/>
              <a:gd name="connsiteX4" fmla="*/ 2028350 w 4782787"/>
              <a:gd name="connsiteY4" fmla="*/ 1351146 h 2785477"/>
              <a:gd name="connsiteX5" fmla="*/ 2361725 w 4782787"/>
              <a:gd name="connsiteY5" fmla="*/ 1341621 h 2785477"/>
              <a:gd name="connsiteX6" fmla="*/ 2866550 w 4782787"/>
              <a:gd name="connsiteY6" fmla="*/ 1522596 h 2785477"/>
              <a:gd name="connsiteX7" fmla="*/ 3142775 w 4782787"/>
              <a:gd name="connsiteY7" fmla="*/ 1770246 h 2785477"/>
              <a:gd name="connsiteX8" fmla="*/ 3428525 w 4782787"/>
              <a:gd name="connsiteY8" fmla="*/ 2170296 h 2785477"/>
              <a:gd name="connsiteX9" fmla="*/ 3838100 w 4782787"/>
              <a:gd name="connsiteY9" fmla="*/ 2446521 h 2785477"/>
              <a:gd name="connsiteX10" fmla="*/ 4123850 w 4782787"/>
              <a:gd name="connsiteY10" fmla="*/ 2436996 h 2785477"/>
              <a:gd name="connsiteX11" fmla="*/ 4485800 w 4782787"/>
              <a:gd name="connsiteY11" fmla="*/ 2656071 h 2785477"/>
              <a:gd name="connsiteX12" fmla="*/ 4447700 w 4782787"/>
              <a:gd name="connsiteY12" fmla="*/ 179571 h 2785477"/>
              <a:gd name="connsiteX13" fmla="*/ 294800 w 4782787"/>
              <a:gd name="connsiteY13" fmla="*/ 227196 h 2785477"/>
              <a:gd name="connsiteX0" fmla="*/ 294800 w 4781382"/>
              <a:gd name="connsiteY0" fmla="*/ 151023 h 2832926"/>
              <a:gd name="connsiteX1" fmla="*/ 380525 w 4781382"/>
              <a:gd name="connsiteY1" fmla="*/ 569920 h 2832926"/>
              <a:gd name="connsiteX2" fmla="*/ 713900 w 4781382"/>
              <a:gd name="connsiteY2" fmla="*/ 779470 h 2832926"/>
              <a:gd name="connsiteX3" fmla="*/ 1104425 w 4781382"/>
              <a:gd name="connsiteY3" fmla="*/ 1293820 h 2832926"/>
              <a:gd name="connsiteX4" fmla="*/ 2028350 w 4781382"/>
              <a:gd name="connsiteY4" fmla="*/ 1398595 h 2832926"/>
              <a:gd name="connsiteX5" fmla="*/ 2361725 w 4781382"/>
              <a:gd name="connsiteY5" fmla="*/ 1389070 h 2832926"/>
              <a:gd name="connsiteX6" fmla="*/ 2866550 w 4781382"/>
              <a:gd name="connsiteY6" fmla="*/ 1570045 h 2832926"/>
              <a:gd name="connsiteX7" fmla="*/ 3142775 w 4781382"/>
              <a:gd name="connsiteY7" fmla="*/ 1817695 h 2832926"/>
              <a:gd name="connsiteX8" fmla="*/ 3428525 w 4781382"/>
              <a:gd name="connsiteY8" fmla="*/ 2217745 h 2832926"/>
              <a:gd name="connsiteX9" fmla="*/ 3838100 w 4781382"/>
              <a:gd name="connsiteY9" fmla="*/ 2493970 h 2832926"/>
              <a:gd name="connsiteX10" fmla="*/ 4123850 w 4781382"/>
              <a:gd name="connsiteY10" fmla="*/ 2484445 h 2832926"/>
              <a:gd name="connsiteX11" fmla="*/ 4485800 w 4781382"/>
              <a:gd name="connsiteY11" fmla="*/ 2703520 h 2832926"/>
              <a:gd name="connsiteX12" fmla="*/ 4447700 w 4781382"/>
              <a:gd name="connsiteY12" fmla="*/ 227020 h 2832926"/>
              <a:gd name="connsiteX13" fmla="*/ 294800 w 4781382"/>
              <a:gd name="connsiteY13" fmla="*/ 151023 h 2832926"/>
              <a:gd name="connsiteX0" fmla="*/ 294800 w 4915104"/>
              <a:gd name="connsiteY0" fmla="*/ 150392 h 2824644"/>
              <a:gd name="connsiteX1" fmla="*/ 380525 w 4915104"/>
              <a:gd name="connsiteY1" fmla="*/ 569289 h 2824644"/>
              <a:gd name="connsiteX2" fmla="*/ 713900 w 4915104"/>
              <a:gd name="connsiteY2" fmla="*/ 778839 h 2824644"/>
              <a:gd name="connsiteX3" fmla="*/ 1104425 w 4915104"/>
              <a:gd name="connsiteY3" fmla="*/ 1293189 h 2824644"/>
              <a:gd name="connsiteX4" fmla="*/ 2028350 w 4915104"/>
              <a:gd name="connsiteY4" fmla="*/ 1397964 h 2824644"/>
              <a:gd name="connsiteX5" fmla="*/ 2361725 w 4915104"/>
              <a:gd name="connsiteY5" fmla="*/ 1388439 h 2824644"/>
              <a:gd name="connsiteX6" fmla="*/ 2866550 w 4915104"/>
              <a:gd name="connsiteY6" fmla="*/ 1569414 h 2824644"/>
              <a:gd name="connsiteX7" fmla="*/ 3142775 w 4915104"/>
              <a:gd name="connsiteY7" fmla="*/ 1817064 h 2824644"/>
              <a:gd name="connsiteX8" fmla="*/ 3428525 w 4915104"/>
              <a:gd name="connsiteY8" fmla="*/ 2217114 h 2824644"/>
              <a:gd name="connsiteX9" fmla="*/ 3838100 w 4915104"/>
              <a:gd name="connsiteY9" fmla="*/ 2493339 h 2824644"/>
              <a:gd name="connsiteX10" fmla="*/ 4123850 w 4915104"/>
              <a:gd name="connsiteY10" fmla="*/ 2483814 h 2824644"/>
              <a:gd name="connsiteX11" fmla="*/ 4781075 w 4915104"/>
              <a:gd name="connsiteY11" fmla="*/ 2694059 h 2824644"/>
              <a:gd name="connsiteX12" fmla="*/ 4447700 w 4915104"/>
              <a:gd name="connsiteY12" fmla="*/ 226389 h 2824644"/>
              <a:gd name="connsiteX13" fmla="*/ 294800 w 4915104"/>
              <a:gd name="connsiteY13" fmla="*/ 150392 h 2824644"/>
              <a:gd name="connsiteX0" fmla="*/ 303965 w 4994081"/>
              <a:gd name="connsiteY0" fmla="*/ 220773 h 2895025"/>
              <a:gd name="connsiteX1" fmla="*/ 389690 w 4994081"/>
              <a:gd name="connsiteY1" fmla="*/ 639670 h 2895025"/>
              <a:gd name="connsiteX2" fmla="*/ 723065 w 4994081"/>
              <a:gd name="connsiteY2" fmla="*/ 849220 h 2895025"/>
              <a:gd name="connsiteX3" fmla="*/ 1113590 w 4994081"/>
              <a:gd name="connsiteY3" fmla="*/ 1363570 h 2895025"/>
              <a:gd name="connsiteX4" fmla="*/ 2037515 w 4994081"/>
              <a:gd name="connsiteY4" fmla="*/ 1468345 h 2895025"/>
              <a:gd name="connsiteX5" fmla="*/ 2370890 w 4994081"/>
              <a:gd name="connsiteY5" fmla="*/ 1458820 h 2895025"/>
              <a:gd name="connsiteX6" fmla="*/ 2875715 w 4994081"/>
              <a:gd name="connsiteY6" fmla="*/ 1639795 h 2895025"/>
              <a:gd name="connsiteX7" fmla="*/ 3151940 w 4994081"/>
              <a:gd name="connsiteY7" fmla="*/ 1887445 h 2895025"/>
              <a:gd name="connsiteX8" fmla="*/ 3437690 w 4994081"/>
              <a:gd name="connsiteY8" fmla="*/ 2287495 h 2895025"/>
              <a:gd name="connsiteX9" fmla="*/ 3847265 w 4994081"/>
              <a:gd name="connsiteY9" fmla="*/ 2563720 h 2895025"/>
              <a:gd name="connsiteX10" fmla="*/ 4133015 w 4994081"/>
              <a:gd name="connsiteY10" fmla="*/ 2554195 h 2895025"/>
              <a:gd name="connsiteX11" fmla="*/ 4790240 w 4994081"/>
              <a:gd name="connsiteY11" fmla="*/ 2764440 h 2895025"/>
              <a:gd name="connsiteX12" fmla="*/ 4580690 w 4994081"/>
              <a:gd name="connsiteY12" fmla="*/ 199638 h 2895025"/>
              <a:gd name="connsiteX13" fmla="*/ 303965 w 4994081"/>
              <a:gd name="connsiteY13" fmla="*/ 220773 h 289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94081" h="2895025">
                <a:moveTo>
                  <a:pt x="303965" y="220773"/>
                </a:moveTo>
                <a:cubicBezTo>
                  <a:pt x="-394535" y="294112"/>
                  <a:pt x="319840" y="534929"/>
                  <a:pt x="389690" y="639670"/>
                </a:cubicBezTo>
                <a:cubicBezTo>
                  <a:pt x="459540" y="744411"/>
                  <a:pt x="602415" y="728570"/>
                  <a:pt x="723065" y="849220"/>
                </a:cubicBezTo>
                <a:cubicBezTo>
                  <a:pt x="843715" y="969870"/>
                  <a:pt x="894515" y="1260383"/>
                  <a:pt x="1113590" y="1363570"/>
                </a:cubicBezTo>
                <a:cubicBezTo>
                  <a:pt x="1332665" y="1466758"/>
                  <a:pt x="1827965" y="1452470"/>
                  <a:pt x="2037515" y="1468345"/>
                </a:cubicBezTo>
                <a:cubicBezTo>
                  <a:pt x="2247065" y="1484220"/>
                  <a:pt x="2231190" y="1430245"/>
                  <a:pt x="2370890" y="1458820"/>
                </a:cubicBezTo>
                <a:cubicBezTo>
                  <a:pt x="2510590" y="1487395"/>
                  <a:pt x="2745540" y="1568358"/>
                  <a:pt x="2875715" y="1639795"/>
                </a:cubicBezTo>
                <a:cubicBezTo>
                  <a:pt x="3005890" y="1711233"/>
                  <a:pt x="3058278" y="1779495"/>
                  <a:pt x="3151940" y="1887445"/>
                </a:cubicBezTo>
                <a:cubicBezTo>
                  <a:pt x="3245602" y="1995395"/>
                  <a:pt x="3321803" y="2174783"/>
                  <a:pt x="3437690" y="2287495"/>
                </a:cubicBezTo>
                <a:cubicBezTo>
                  <a:pt x="3553577" y="2400207"/>
                  <a:pt x="3731378" y="2519270"/>
                  <a:pt x="3847265" y="2563720"/>
                </a:cubicBezTo>
                <a:cubicBezTo>
                  <a:pt x="3963153" y="2608170"/>
                  <a:pt x="3975853" y="2520742"/>
                  <a:pt x="4133015" y="2554195"/>
                </a:cubicBezTo>
                <a:cubicBezTo>
                  <a:pt x="4290178" y="2587648"/>
                  <a:pt x="4736265" y="3140678"/>
                  <a:pt x="4790240" y="2764440"/>
                </a:cubicBezTo>
                <a:cubicBezTo>
                  <a:pt x="4844215" y="2388203"/>
                  <a:pt x="5328403" y="623583"/>
                  <a:pt x="4580690" y="199638"/>
                </a:cubicBezTo>
                <a:cubicBezTo>
                  <a:pt x="3832978" y="-224307"/>
                  <a:pt x="1002465" y="147434"/>
                  <a:pt x="303965" y="22077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0"/>
                  <a:lumOff val="10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ttps://vbmc.ucoz.ru/_si/0/66033420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3" descr="D:\Санита\Универ\Проект\Изображения\ТГМУ растр.png">
            <a:extLst>
              <a:ext uri="{FF2B5EF4-FFF2-40B4-BE49-F238E27FC236}">
                <a16:creationId xmlns:a16="http://schemas.microsoft.com/office/drawing/2014/main" id="{9BFAA3AA-B60E-40B5-8B70-1CC7802A1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28284" y="168061"/>
            <a:ext cx="1908212" cy="73011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C07FEB-C3E8-4B71-BE16-CA5B86E0BAAE}"/>
              </a:ext>
            </a:extLst>
          </p:cNvPr>
          <p:cNvSpPr txBox="1"/>
          <p:nvPr/>
        </p:nvSpPr>
        <p:spPr>
          <a:xfrm>
            <a:off x="251520" y="267494"/>
            <a:ext cx="5112568" cy="40011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Санитарно-профилактическое просвещение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FE7703-6FB4-4CEF-82E2-25835F977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" y="876385"/>
            <a:ext cx="6356279" cy="42383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53E85B-4DEA-4AEE-87C6-E2BC5615A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09" y="835683"/>
            <a:ext cx="5519675" cy="41397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339BA88-1EBC-431C-B767-EF8A086013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675606"/>
            <a:ext cx="5922060" cy="394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4211960" y="-884634"/>
            <a:ext cx="5112568" cy="3303132"/>
          </a:xfrm>
          <a:custGeom>
            <a:avLst/>
            <a:gdLst>
              <a:gd name="connsiteX0" fmla="*/ 294800 w 4782787"/>
              <a:gd name="connsiteY0" fmla="*/ 227196 h 2785477"/>
              <a:gd name="connsiteX1" fmla="*/ 380525 w 4782787"/>
              <a:gd name="connsiteY1" fmla="*/ 522471 h 2785477"/>
              <a:gd name="connsiteX2" fmla="*/ 713900 w 4782787"/>
              <a:gd name="connsiteY2" fmla="*/ 732021 h 2785477"/>
              <a:gd name="connsiteX3" fmla="*/ 1104425 w 4782787"/>
              <a:gd name="connsiteY3" fmla="*/ 1246371 h 2785477"/>
              <a:gd name="connsiteX4" fmla="*/ 2028350 w 4782787"/>
              <a:gd name="connsiteY4" fmla="*/ 1351146 h 2785477"/>
              <a:gd name="connsiteX5" fmla="*/ 2361725 w 4782787"/>
              <a:gd name="connsiteY5" fmla="*/ 1341621 h 2785477"/>
              <a:gd name="connsiteX6" fmla="*/ 2866550 w 4782787"/>
              <a:gd name="connsiteY6" fmla="*/ 1522596 h 2785477"/>
              <a:gd name="connsiteX7" fmla="*/ 3142775 w 4782787"/>
              <a:gd name="connsiteY7" fmla="*/ 1770246 h 2785477"/>
              <a:gd name="connsiteX8" fmla="*/ 3428525 w 4782787"/>
              <a:gd name="connsiteY8" fmla="*/ 2170296 h 2785477"/>
              <a:gd name="connsiteX9" fmla="*/ 3838100 w 4782787"/>
              <a:gd name="connsiteY9" fmla="*/ 2446521 h 2785477"/>
              <a:gd name="connsiteX10" fmla="*/ 4123850 w 4782787"/>
              <a:gd name="connsiteY10" fmla="*/ 2436996 h 2785477"/>
              <a:gd name="connsiteX11" fmla="*/ 4485800 w 4782787"/>
              <a:gd name="connsiteY11" fmla="*/ 2656071 h 2785477"/>
              <a:gd name="connsiteX12" fmla="*/ 4447700 w 4782787"/>
              <a:gd name="connsiteY12" fmla="*/ 179571 h 2785477"/>
              <a:gd name="connsiteX13" fmla="*/ 294800 w 4782787"/>
              <a:gd name="connsiteY13" fmla="*/ 227196 h 2785477"/>
              <a:gd name="connsiteX0" fmla="*/ 294800 w 4781382"/>
              <a:gd name="connsiteY0" fmla="*/ 151023 h 2832926"/>
              <a:gd name="connsiteX1" fmla="*/ 380525 w 4781382"/>
              <a:gd name="connsiteY1" fmla="*/ 569920 h 2832926"/>
              <a:gd name="connsiteX2" fmla="*/ 713900 w 4781382"/>
              <a:gd name="connsiteY2" fmla="*/ 779470 h 2832926"/>
              <a:gd name="connsiteX3" fmla="*/ 1104425 w 4781382"/>
              <a:gd name="connsiteY3" fmla="*/ 1293820 h 2832926"/>
              <a:gd name="connsiteX4" fmla="*/ 2028350 w 4781382"/>
              <a:gd name="connsiteY4" fmla="*/ 1398595 h 2832926"/>
              <a:gd name="connsiteX5" fmla="*/ 2361725 w 4781382"/>
              <a:gd name="connsiteY5" fmla="*/ 1389070 h 2832926"/>
              <a:gd name="connsiteX6" fmla="*/ 2866550 w 4781382"/>
              <a:gd name="connsiteY6" fmla="*/ 1570045 h 2832926"/>
              <a:gd name="connsiteX7" fmla="*/ 3142775 w 4781382"/>
              <a:gd name="connsiteY7" fmla="*/ 1817695 h 2832926"/>
              <a:gd name="connsiteX8" fmla="*/ 3428525 w 4781382"/>
              <a:gd name="connsiteY8" fmla="*/ 2217745 h 2832926"/>
              <a:gd name="connsiteX9" fmla="*/ 3838100 w 4781382"/>
              <a:gd name="connsiteY9" fmla="*/ 2493970 h 2832926"/>
              <a:gd name="connsiteX10" fmla="*/ 4123850 w 4781382"/>
              <a:gd name="connsiteY10" fmla="*/ 2484445 h 2832926"/>
              <a:gd name="connsiteX11" fmla="*/ 4485800 w 4781382"/>
              <a:gd name="connsiteY11" fmla="*/ 2703520 h 2832926"/>
              <a:gd name="connsiteX12" fmla="*/ 4447700 w 4781382"/>
              <a:gd name="connsiteY12" fmla="*/ 227020 h 2832926"/>
              <a:gd name="connsiteX13" fmla="*/ 294800 w 4781382"/>
              <a:gd name="connsiteY13" fmla="*/ 151023 h 2832926"/>
              <a:gd name="connsiteX0" fmla="*/ 294800 w 4915104"/>
              <a:gd name="connsiteY0" fmla="*/ 150392 h 2824644"/>
              <a:gd name="connsiteX1" fmla="*/ 380525 w 4915104"/>
              <a:gd name="connsiteY1" fmla="*/ 569289 h 2824644"/>
              <a:gd name="connsiteX2" fmla="*/ 713900 w 4915104"/>
              <a:gd name="connsiteY2" fmla="*/ 778839 h 2824644"/>
              <a:gd name="connsiteX3" fmla="*/ 1104425 w 4915104"/>
              <a:gd name="connsiteY3" fmla="*/ 1293189 h 2824644"/>
              <a:gd name="connsiteX4" fmla="*/ 2028350 w 4915104"/>
              <a:gd name="connsiteY4" fmla="*/ 1397964 h 2824644"/>
              <a:gd name="connsiteX5" fmla="*/ 2361725 w 4915104"/>
              <a:gd name="connsiteY5" fmla="*/ 1388439 h 2824644"/>
              <a:gd name="connsiteX6" fmla="*/ 2866550 w 4915104"/>
              <a:gd name="connsiteY6" fmla="*/ 1569414 h 2824644"/>
              <a:gd name="connsiteX7" fmla="*/ 3142775 w 4915104"/>
              <a:gd name="connsiteY7" fmla="*/ 1817064 h 2824644"/>
              <a:gd name="connsiteX8" fmla="*/ 3428525 w 4915104"/>
              <a:gd name="connsiteY8" fmla="*/ 2217114 h 2824644"/>
              <a:gd name="connsiteX9" fmla="*/ 3838100 w 4915104"/>
              <a:gd name="connsiteY9" fmla="*/ 2493339 h 2824644"/>
              <a:gd name="connsiteX10" fmla="*/ 4123850 w 4915104"/>
              <a:gd name="connsiteY10" fmla="*/ 2483814 h 2824644"/>
              <a:gd name="connsiteX11" fmla="*/ 4781075 w 4915104"/>
              <a:gd name="connsiteY11" fmla="*/ 2694059 h 2824644"/>
              <a:gd name="connsiteX12" fmla="*/ 4447700 w 4915104"/>
              <a:gd name="connsiteY12" fmla="*/ 226389 h 2824644"/>
              <a:gd name="connsiteX13" fmla="*/ 294800 w 4915104"/>
              <a:gd name="connsiteY13" fmla="*/ 150392 h 2824644"/>
              <a:gd name="connsiteX0" fmla="*/ 303965 w 4994081"/>
              <a:gd name="connsiteY0" fmla="*/ 220773 h 2895025"/>
              <a:gd name="connsiteX1" fmla="*/ 389690 w 4994081"/>
              <a:gd name="connsiteY1" fmla="*/ 639670 h 2895025"/>
              <a:gd name="connsiteX2" fmla="*/ 723065 w 4994081"/>
              <a:gd name="connsiteY2" fmla="*/ 849220 h 2895025"/>
              <a:gd name="connsiteX3" fmla="*/ 1113590 w 4994081"/>
              <a:gd name="connsiteY3" fmla="*/ 1363570 h 2895025"/>
              <a:gd name="connsiteX4" fmla="*/ 2037515 w 4994081"/>
              <a:gd name="connsiteY4" fmla="*/ 1468345 h 2895025"/>
              <a:gd name="connsiteX5" fmla="*/ 2370890 w 4994081"/>
              <a:gd name="connsiteY5" fmla="*/ 1458820 h 2895025"/>
              <a:gd name="connsiteX6" fmla="*/ 2875715 w 4994081"/>
              <a:gd name="connsiteY6" fmla="*/ 1639795 h 2895025"/>
              <a:gd name="connsiteX7" fmla="*/ 3151940 w 4994081"/>
              <a:gd name="connsiteY7" fmla="*/ 1887445 h 2895025"/>
              <a:gd name="connsiteX8" fmla="*/ 3437690 w 4994081"/>
              <a:gd name="connsiteY8" fmla="*/ 2287495 h 2895025"/>
              <a:gd name="connsiteX9" fmla="*/ 3847265 w 4994081"/>
              <a:gd name="connsiteY9" fmla="*/ 2563720 h 2895025"/>
              <a:gd name="connsiteX10" fmla="*/ 4133015 w 4994081"/>
              <a:gd name="connsiteY10" fmla="*/ 2554195 h 2895025"/>
              <a:gd name="connsiteX11" fmla="*/ 4790240 w 4994081"/>
              <a:gd name="connsiteY11" fmla="*/ 2764440 h 2895025"/>
              <a:gd name="connsiteX12" fmla="*/ 4580690 w 4994081"/>
              <a:gd name="connsiteY12" fmla="*/ 199638 h 2895025"/>
              <a:gd name="connsiteX13" fmla="*/ 303965 w 4994081"/>
              <a:gd name="connsiteY13" fmla="*/ 220773 h 289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94081" h="2895025">
                <a:moveTo>
                  <a:pt x="303965" y="220773"/>
                </a:moveTo>
                <a:cubicBezTo>
                  <a:pt x="-394535" y="294112"/>
                  <a:pt x="319840" y="534929"/>
                  <a:pt x="389690" y="639670"/>
                </a:cubicBezTo>
                <a:cubicBezTo>
                  <a:pt x="459540" y="744411"/>
                  <a:pt x="602415" y="728570"/>
                  <a:pt x="723065" y="849220"/>
                </a:cubicBezTo>
                <a:cubicBezTo>
                  <a:pt x="843715" y="969870"/>
                  <a:pt x="894515" y="1260383"/>
                  <a:pt x="1113590" y="1363570"/>
                </a:cubicBezTo>
                <a:cubicBezTo>
                  <a:pt x="1332665" y="1466758"/>
                  <a:pt x="1827965" y="1452470"/>
                  <a:pt x="2037515" y="1468345"/>
                </a:cubicBezTo>
                <a:cubicBezTo>
                  <a:pt x="2247065" y="1484220"/>
                  <a:pt x="2231190" y="1430245"/>
                  <a:pt x="2370890" y="1458820"/>
                </a:cubicBezTo>
                <a:cubicBezTo>
                  <a:pt x="2510590" y="1487395"/>
                  <a:pt x="2745540" y="1568358"/>
                  <a:pt x="2875715" y="1639795"/>
                </a:cubicBezTo>
                <a:cubicBezTo>
                  <a:pt x="3005890" y="1711233"/>
                  <a:pt x="3058278" y="1779495"/>
                  <a:pt x="3151940" y="1887445"/>
                </a:cubicBezTo>
                <a:cubicBezTo>
                  <a:pt x="3245602" y="1995395"/>
                  <a:pt x="3321803" y="2174783"/>
                  <a:pt x="3437690" y="2287495"/>
                </a:cubicBezTo>
                <a:cubicBezTo>
                  <a:pt x="3553577" y="2400207"/>
                  <a:pt x="3731378" y="2519270"/>
                  <a:pt x="3847265" y="2563720"/>
                </a:cubicBezTo>
                <a:cubicBezTo>
                  <a:pt x="3963153" y="2608170"/>
                  <a:pt x="3975853" y="2520742"/>
                  <a:pt x="4133015" y="2554195"/>
                </a:cubicBezTo>
                <a:cubicBezTo>
                  <a:pt x="4290178" y="2587648"/>
                  <a:pt x="4736265" y="3140678"/>
                  <a:pt x="4790240" y="2764440"/>
                </a:cubicBezTo>
                <a:cubicBezTo>
                  <a:pt x="4844215" y="2388203"/>
                  <a:pt x="5328403" y="623583"/>
                  <a:pt x="4580690" y="199638"/>
                </a:cubicBezTo>
                <a:cubicBezTo>
                  <a:pt x="3832978" y="-224307"/>
                  <a:pt x="1002465" y="147434"/>
                  <a:pt x="303965" y="22077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0"/>
                  <a:lumOff val="10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ttps://vbmc.ucoz.ru/_si/0/66033420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3" descr="D:\Санита\Универ\Проект\Изображения\ТГМУ растр.png">
            <a:extLst>
              <a:ext uri="{FF2B5EF4-FFF2-40B4-BE49-F238E27FC236}">
                <a16:creationId xmlns:a16="http://schemas.microsoft.com/office/drawing/2014/main" id="{9BFAA3AA-B60E-40B5-8B70-1CC7802A1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28284" y="168061"/>
            <a:ext cx="1908212" cy="73011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AB8007-49FD-4070-B49D-4B8F8649CE58}"/>
              </a:ext>
            </a:extLst>
          </p:cNvPr>
          <p:cNvSpPr txBox="1"/>
          <p:nvPr/>
        </p:nvSpPr>
        <p:spPr>
          <a:xfrm>
            <a:off x="332224" y="267494"/>
            <a:ext cx="4754880" cy="36933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Популяризация кадрового донорства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436548-EA6D-4CC8-94E4-CB3EC4BAD8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594" y="898175"/>
            <a:ext cx="3037380" cy="4049839"/>
          </a:xfrm>
          <a:prstGeom prst="rect">
            <a:avLst/>
          </a:prstGeom>
        </p:spPr>
      </p:pic>
      <p:pic>
        <p:nvPicPr>
          <p:cNvPr id="1026" name="Picture 2" descr="ЧЕМ МЫ ЗАНИМАЕМСЯ?, изображение №4">
            <a:extLst>
              <a:ext uri="{FF2B5EF4-FFF2-40B4-BE49-F238E27FC236}">
                <a16:creationId xmlns:a16="http://schemas.microsoft.com/office/drawing/2014/main" id="{438FB011-37E0-416A-B766-8EF019416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2" y="1550054"/>
            <a:ext cx="5026847" cy="334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7995CD-913D-4BC7-8936-D932CB6E27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13354"/>
            <a:ext cx="5453018" cy="40897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8A92AB-27BE-4A97-978D-B29C8AB50F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4" y="862330"/>
            <a:ext cx="3210878" cy="428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4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 rot="10800000">
            <a:off x="-180528" y="3363838"/>
            <a:ext cx="4176464" cy="2367028"/>
          </a:xfrm>
          <a:custGeom>
            <a:avLst/>
            <a:gdLst>
              <a:gd name="connsiteX0" fmla="*/ 294800 w 4782787"/>
              <a:gd name="connsiteY0" fmla="*/ 227196 h 2785477"/>
              <a:gd name="connsiteX1" fmla="*/ 380525 w 4782787"/>
              <a:gd name="connsiteY1" fmla="*/ 522471 h 2785477"/>
              <a:gd name="connsiteX2" fmla="*/ 713900 w 4782787"/>
              <a:gd name="connsiteY2" fmla="*/ 732021 h 2785477"/>
              <a:gd name="connsiteX3" fmla="*/ 1104425 w 4782787"/>
              <a:gd name="connsiteY3" fmla="*/ 1246371 h 2785477"/>
              <a:gd name="connsiteX4" fmla="*/ 2028350 w 4782787"/>
              <a:gd name="connsiteY4" fmla="*/ 1351146 h 2785477"/>
              <a:gd name="connsiteX5" fmla="*/ 2361725 w 4782787"/>
              <a:gd name="connsiteY5" fmla="*/ 1341621 h 2785477"/>
              <a:gd name="connsiteX6" fmla="*/ 2866550 w 4782787"/>
              <a:gd name="connsiteY6" fmla="*/ 1522596 h 2785477"/>
              <a:gd name="connsiteX7" fmla="*/ 3142775 w 4782787"/>
              <a:gd name="connsiteY7" fmla="*/ 1770246 h 2785477"/>
              <a:gd name="connsiteX8" fmla="*/ 3428525 w 4782787"/>
              <a:gd name="connsiteY8" fmla="*/ 2170296 h 2785477"/>
              <a:gd name="connsiteX9" fmla="*/ 3838100 w 4782787"/>
              <a:gd name="connsiteY9" fmla="*/ 2446521 h 2785477"/>
              <a:gd name="connsiteX10" fmla="*/ 4123850 w 4782787"/>
              <a:gd name="connsiteY10" fmla="*/ 2436996 h 2785477"/>
              <a:gd name="connsiteX11" fmla="*/ 4485800 w 4782787"/>
              <a:gd name="connsiteY11" fmla="*/ 2656071 h 2785477"/>
              <a:gd name="connsiteX12" fmla="*/ 4447700 w 4782787"/>
              <a:gd name="connsiteY12" fmla="*/ 179571 h 2785477"/>
              <a:gd name="connsiteX13" fmla="*/ 294800 w 4782787"/>
              <a:gd name="connsiteY13" fmla="*/ 227196 h 2785477"/>
              <a:gd name="connsiteX0" fmla="*/ 294800 w 4781382"/>
              <a:gd name="connsiteY0" fmla="*/ 151023 h 2832926"/>
              <a:gd name="connsiteX1" fmla="*/ 380525 w 4781382"/>
              <a:gd name="connsiteY1" fmla="*/ 569920 h 2832926"/>
              <a:gd name="connsiteX2" fmla="*/ 713900 w 4781382"/>
              <a:gd name="connsiteY2" fmla="*/ 779470 h 2832926"/>
              <a:gd name="connsiteX3" fmla="*/ 1104425 w 4781382"/>
              <a:gd name="connsiteY3" fmla="*/ 1293820 h 2832926"/>
              <a:gd name="connsiteX4" fmla="*/ 2028350 w 4781382"/>
              <a:gd name="connsiteY4" fmla="*/ 1398595 h 2832926"/>
              <a:gd name="connsiteX5" fmla="*/ 2361725 w 4781382"/>
              <a:gd name="connsiteY5" fmla="*/ 1389070 h 2832926"/>
              <a:gd name="connsiteX6" fmla="*/ 2866550 w 4781382"/>
              <a:gd name="connsiteY6" fmla="*/ 1570045 h 2832926"/>
              <a:gd name="connsiteX7" fmla="*/ 3142775 w 4781382"/>
              <a:gd name="connsiteY7" fmla="*/ 1817695 h 2832926"/>
              <a:gd name="connsiteX8" fmla="*/ 3428525 w 4781382"/>
              <a:gd name="connsiteY8" fmla="*/ 2217745 h 2832926"/>
              <a:gd name="connsiteX9" fmla="*/ 3838100 w 4781382"/>
              <a:gd name="connsiteY9" fmla="*/ 2493970 h 2832926"/>
              <a:gd name="connsiteX10" fmla="*/ 4123850 w 4781382"/>
              <a:gd name="connsiteY10" fmla="*/ 2484445 h 2832926"/>
              <a:gd name="connsiteX11" fmla="*/ 4485800 w 4781382"/>
              <a:gd name="connsiteY11" fmla="*/ 2703520 h 2832926"/>
              <a:gd name="connsiteX12" fmla="*/ 4447700 w 4781382"/>
              <a:gd name="connsiteY12" fmla="*/ 227020 h 2832926"/>
              <a:gd name="connsiteX13" fmla="*/ 294800 w 4781382"/>
              <a:gd name="connsiteY13" fmla="*/ 151023 h 2832926"/>
              <a:gd name="connsiteX0" fmla="*/ 294800 w 4915104"/>
              <a:gd name="connsiteY0" fmla="*/ 150392 h 2824644"/>
              <a:gd name="connsiteX1" fmla="*/ 380525 w 4915104"/>
              <a:gd name="connsiteY1" fmla="*/ 569289 h 2824644"/>
              <a:gd name="connsiteX2" fmla="*/ 713900 w 4915104"/>
              <a:gd name="connsiteY2" fmla="*/ 778839 h 2824644"/>
              <a:gd name="connsiteX3" fmla="*/ 1104425 w 4915104"/>
              <a:gd name="connsiteY3" fmla="*/ 1293189 h 2824644"/>
              <a:gd name="connsiteX4" fmla="*/ 2028350 w 4915104"/>
              <a:gd name="connsiteY4" fmla="*/ 1397964 h 2824644"/>
              <a:gd name="connsiteX5" fmla="*/ 2361725 w 4915104"/>
              <a:gd name="connsiteY5" fmla="*/ 1388439 h 2824644"/>
              <a:gd name="connsiteX6" fmla="*/ 2866550 w 4915104"/>
              <a:gd name="connsiteY6" fmla="*/ 1569414 h 2824644"/>
              <a:gd name="connsiteX7" fmla="*/ 3142775 w 4915104"/>
              <a:gd name="connsiteY7" fmla="*/ 1817064 h 2824644"/>
              <a:gd name="connsiteX8" fmla="*/ 3428525 w 4915104"/>
              <a:gd name="connsiteY8" fmla="*/ 2217114 h 2824644"/>
              <a:gd name="connsiteX9" fmla="*/ 3838100 w 4915104"/>
              <a:gd name="connsiteY9" fmla="*/ 2493339 h 2824644"/>
              <a:gd name="connsiteX10" fmla="*/ 4123850 w 4915104"/>
              <a:gd name="connsiteY10" fmla="*/ 2483814 h 2824644"/>
              <a:gd name="connsiteX11" fmla="*/ 4781075 w 4915104"/>
              <a:gd name="connsiteY11" fmla="*/ 2694059 h 2824644"/>
              <a:gd name="connsiteX12" fmla="*/ 4447700 w 4915104"/>
              <a:gd name="connsiteY12" fmla="*/ 226389 h 2824644"/>
              <a:gd name="connsiteX13" fmla="*/ 294800 w 4915104"/>
              <a:gd name="connsiteY13" fmla="*/ 150392 h 2824644"/>
              <a:gd name="connsiteX0" fmla="*/ 303965 w 4994081"/>
              <a:gd name="connsiteY0" fmla="*/ 220773 h 2895025"/>
              <a:gd name="connsiteX1" fmla="*/ 389690 w 4994081"/>
              <a:gd name="connsiteY1" fmla="*/ 639670 h 2895025"/>
              <a:gd name="connsiteX2" fmla="*/ 723065 w 4994081"/>
              <a:gd name="connsiteY2" fmla="*/ 849220 h 2895025"/>
              <a:gd name="connsiteX3" fmla="*/ 1113590 w 4994081"/>
              <a:gd name="connsiteY3" fmla="*/ 1363570 h 2895025"/>
              <a:gd name="connsiteX4" fmla="*/ 2037515 w 4994081"/>
              <a:gd name="connsiteY4" fmla="*/ 1468345 h 2895025"/>
              <a:gd name="connsiteX5" fmla="*/ 2370890 w 4994081"/>
              <a:gd name="connsiteY5" fmla="*/ 1458820 h 2895025"/>
              <a:gd name="connsiteX6" fmla="*/ 2875715 w 4994081"/>
              <a:gd name="connsiteY6" fmla="*/ 1639795 h 2895025"/>
              <a:gd name="connsiteX7" fmla="*/ 3151940 w 4994081"/>
              <a:gd name="connsiteY7" fmla="*/ 1887445 h 2895025"/>
              <a:gd name="connsiteX8" fmla="*/ 3437690 w 4994081"/>
              <a:gd name="connsiteY8" fmla="*/ 2287495 h 2895025"/>
              <a:gd name="connsiteX9" fmla="*/ 3847265 w 4994081"/>
              <a:gd name="connsiteY9" fmla="*/ 2563720 h 2895025"/>
              <a:gd name="connsiteX10" fmla="*/ 4133015 w 4994081"/>
              <a:gd name="connsiteY10" fmla="*/ 2554195 h 2895025"/>
              <a:gd name="connsiteX11" fmla="*/ 4790240 w 4994081"/>
              <a:gd name="connsiteY11" fmla="*/ 2764440 h 2895025"/>
              <a:gd name="connsiteX12" fmla="*/ 4580690 w 4994081"/>
              <a:gd name="connsiteY12" fmla="*/ 199638 h 2895025"/>
              <a:gd name="connsiteX13" fmla="*/ 303965 w 4994081"/>
              <a:gd name="connsiteY13" fmla="*/ 220773 h 289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94081" h="2895025">
                <a:moveTo>
                  <a:pt x="303965" y="220773"/>
                </a:moveTo>
                <a:cubicBezTo>
                  <a:pt x="-394535" y="294112"/>
                  <a:pt x="319840" y="534929"/>
                  <a:pt x="389690" y="639670"/>
                </a:cubicBezTo>
                <a:cubicBezTo>
                  <a:pt x="459540" y="744411"/>
                  <a:pt x="602415" y="728570"/>
                  <a:pt x="723065" y="849220"/>
                </a:cubicBezTo>
                <a:cubicBezTo>
                  <a:pt x="843715" y="969870"/>
                  <a:pt x="894515" y="1260383"/>
                  <a:pt x="1113590" y="1363570"/>
                </a:cubicBezTo>
                <a:cubicBezTo>
                  <a:pt x="1332665" y="1466758"/>
                  <a:pt x="1827965" y="1452470"/>
                  <a:pt x="2037515" y="1468345"/>
                </a:cubicBezTo>
                <a:cubicBezTo>
                  <a:pt x="2247065" y="1484220"/>
                  <a:pt x="2231190" y="1430245"/>
                  <a:pt x="2370890" y="1458820"/>
                </a:cubicBezTo>
                <a:cubicBezTo>
                  <a:pt x="2510590" y="1487395"/>
                  <a:pt x="2745540" y="1568358"/>
                  <a:pt x="2875715" y="1639795"/>
                </a:cubicBezTo>
                <a:cubicBezTo>
                  <a:pt x="3005890" y="1711233"/>
                  <a:pt x="3058278" y="1779495"/>
                  <a:pt x="3151940" y="1887445"/>
                </a:cubicBezTo>
                <a:cubicBezTo>
                  <a:pt x="3245602" y="1995395"/>
                  <a:pt x="3321803" y="2174783"/>
                  <a:pt x="3437690" y="2287495"/>
                </a:cubicBezTo>
                <a:cubicBezTo>
                  <a:pt x="3553577" y="2400207"/>
                  <a:pt x="3731378" y="2519270"/>
                  <a:pt x="3847265" y="2563720"/>
                </a:cubicBezTo>
                <a:cubicBezTo>
                  <a:pt x="3963153" y="2608170"/>
                  <a:pt x="3975853" y="2520742"/>
                  <a:pt x="4133015" y="2554195"/>
                </a:cubicBezTo>
                <a:cubicBezTo>
                  <a:pt x="4290178" y="2587648"/>
                  <a:pt x="4736265" y="3140678"/>
                  <a:pt x="4790240" y="2764440"/>
                </a:cubicBezTo>
                <a:cubicBezTo>
                  <a:pt x="4844215" y="2388203"/>
                  <a:pt x="5328403" y="623583"/>
                  <a:pt x="4580690" y="199638"/>
                </a:cubicBezTo>
                <a:cubicBezTo>
                  <a:pt x="3832978" y="-224307"/>
                  <a:pt x="1002465" y="147434"/>
                  <a:pt x="303965" y="220773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chemeClr val="accent5">
                  <a:lumMod val="0"/>
                  <a:lumOff val="100000"/>
                  <a:alpha val="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4211960" y="-884634"/>
            <a:ext cx="5112568" cy="3303132"/>
          </a:xfrm>
          <a:custGeom>
            <a:avLst/>
            <a:gdLst>
              <a:gd name="connsiteX0" fmla="*/ 294800 w 4782787"/>
              <a:gd name="connsiteY0" fmla="*/ 227196 h 2785477"/>
              <a:gd name="connsiteX1" fmla="*/ 380525 w 4782787"/>
              <a:gd name="connsiteY1" fmla="*/ 522471 h 2785477"/>
              <a:gd name="connsiteX2" fmla="*/ 713900 w 4782787"/>
              <a:gd name="connsiteY2" fmla="*/ 732021 h 2785477"/>
              <a:gd name="connsiteX3" fmla="*/ 1104425 w 4782787"/>
              <a:gd name="connsiteY3" fmla="*/ 1246371 h 2785477"/>
              <a:gd name="connsiteX4" fmla="*/ 2028350 w 4782787"/>
              <a:gd name="connsiteY4" fmla="*/ 1351146 h 2785477"/>
              <a:gd name="connsiteX5" fmla="*/ 2361725 w 4782787"/>
              <a:gd name="connsiteY5" fmla="*/ 1341621 h 2785477"/>
              <a:gd name="connsiteX6" fmla="*/ 2866550 w 4782787"/>
              <a:gd name="connsiteY6" fmla="*/ 1522596 h 2785477"/>
              <a:gd name="connsiteX7" fmla="*/ 3142775 w 4782787"/>
              <a:gd name="connsiteY7" fmla="*/ 1770246 h 2785477"/>
              <a:gd name="connsiteX8" fmla="*/ 3428525 w 4782787"/>
              <a:gd name="connsiteY8" fmla="*/ 2170296 h 2785477"/>
              <a:gd name="connsiteX9" fmla="*/ 3838100 w 4782787"/>
              <a:gd name="connsiteY9" fmla="*/ 2446521 h 2785477"/>
              <a:gd name="connsiteX10" fmla="*/ 4123850 w 4782787"/>
              <a:gd name="connsiteY10" fmla="*/ 2436996 h 2785477"/>
              <a:gd name="connsiteX11" fmla="*/ 4485800 w 4782787"/>
              <a:gd name="connsiteY11" fmla="*/ 2656071 h 2785477"/>
              <a:gd name="connsiteX12" fmla="*/ 4447700 w 4782787"/>
              <a:gd name="connsiteY12" fmla="*/ 179571 h 2785477"/>
              <a:gd name="connsiteX13" fmla="*/ 294800 w 4782787"/>
              <a:gd name="connsiteY13" fmla="*/ 227196 h 2785477"/>
              <a:gd name="connsiteX0" fmla="*/ 294800 w 4781382"/>
              <a:gd name="connsiteY0" fmla="*/ 151023 h 2832926"/>
              <a:gd name="connsiteX1" fmla="*/ 380525 w 4781382"/>
              <a:gd name="connsiteY1" fmla="*/ 569920 h 2832926"/>
              <a:gd name="connsiteX2" fmla="*/ 713900 w 4781382"/>
              <a:gd name="connsiteY2" fmla="*/ 779470 h 2832926"/>
              <a:gd name="connsiteX3" fmla="*/ 1104425 w 4781382"/>
              <a:gd name="connsiteY3" fmla="*/ 1293820 h 2832926"/>
              <a:gd name="connsiteX4" fmla="*/ 2028350 w 4781382"/>
              <a:gd name="connsiteY4" fmla="*/ 1398595 h 2832926"/>
              <a:gd name="connsiteX5" fmla="*/ 2361725 w 4781382"/>
              <a:gd name="connsiteY5" fmla="*/ 1389070 h 2832926"/>
              <a:gd name="connsiteX6" fmla="*/ 2866550 w 4781382"/>
              <a:gd name="connsiteY6" fmla="*/ 1570045 h 2832926"/>
              <a:gd name="connsiteX7" fmla="*/ 3142775 w 4781382"/>
              <a:gd name="connsiteY7" fmla="*/ 1817695 h 2832926"/>
              <a:gd name="connsiteX8" fmla="*/ 3428525 w 4781382"/>
              <a:gd name="connsiteY8" fmla="*/ 2217745 h 2832926"/>
              <a:gd name="connsiteX9" fmla="*/ 3838100 w 4781382"/>
              <a:gd name="connsiteY9" fmla="*/ 2493970 h 2832926"/>
              <a:gd name="connsiteX10" fmla="*/ 4123850 w 4781382"/>
              <a:gd name="connsiteY10" fmla="*/ 2484445 h 2832926"/>
              <a:gd name="connsiteX11" fmla="*/ 4485800 w 4781382"/>
              <a:gd name="connsiteY11" fmla="*/ 2703520 h 2832926"/>
              <a:gd name="connsiteX12" fmla="*/ 4447700 w 4781382"/>
              <a:gd name="connsiteY12" fmla="*/ 227020 h 2832926"/>
              <a:gd name="connsiteX13" fmla="*/ 294800 w 4781382"/>
              <a:gd name="connsiteY13" fmla="*/ 151023 h 2832926"/>
              <a:gd name="connsiteX0" fmla="*/ 294800 w 4915104"/>
              <a:gd name="connsiteY0" fmla="*/ 150392 h 2824644"/>
              <a:gd name="connsiteX1" fmla="*/ 380525 w 4915104"/>
              <a:gd name="connsiteY1" fmla="*/ 569289 h 2824644"/>
              <a:gd name="connsiteX2" fmla="*/ 713900 w 4915104"/>
              <a:gd name="connsiteY2" fmla="*/ 778839 h 2824644"/>
              <a:gd name="connsiteX3" fmla="*/ 1104425 w 4915104"/>
              <a:gd name="connsiteY3" fmla="*/ 1293189 h 2824644"/>
              <a:gd name="connsiteX4" fmla="*/ 2028350 w 4915104"/>
              <a:gd name="connsiteY4" fmla="*/ 1397964 h 2824644"/>
              <a:gd name="connsiteX5" fmla="*/ 2361725 w 4915104"/>
              <a:gd name="connsiteY5" fmla="*/ 1388439 h 2824644"/>
              <a:gd name="connsiteX6" fmla="*/ 2866550 w 4915104"/>
              <a:gd name="connsiteY6" fmla="*/ 1569414 h 2824644"/>
              <a:gd name="connsiteX7" fmla="*/ 3142775 w 4915104"/>
              <a:gd name="connsiteY7" fmla="*/ 1817064 h 2824644"/>
              <a:gd name="connsiteX8" fmla="*/ 3428525 w 4915104"/>
              <a:gd name="connsiteY8" fmla="*/ 2217114 h 2824644"/>
              <a:gd name="connsiteX9" fmla="*/ 3838100 w 4915104"/>
              <a:gd name="connsiteY9" fmla="*/ 2493339 h 2824644"/>
              <a:gd name="connsiteX10" fmla="*/ 4123850 w 4915104"/>
              <a:gd name="connsiteY10" fmla="*/ 2483814 h 2824644"/>
              <a:gd name="connsiteX11" fmla="*/ 4781075 w 4915104"/>
              <a:gd name="connsiteY11" fmla="*/ 2694059 h 2824644"/>
              <a:gd name="connsiteX12" fmla="*/ 4447700 w 4915104"/>
              <a:gd name="connsiteY12" fmla="*/ 226389 h 2824644"/>
              <a:gd name="connsiteX13" fmla="*/ 294800 w 4915104"/>
              <a:gd name="connsiteY13" fmla="*/ 150392 h 2824644"/>
              <a:gd name="connsiteX0" fmla="*/ 303965 w 4994081"/>
              <a:gd name="connsiteY0" fmla="*/ 220773 h 2895025"/>
              <a:gd name="connsiteX1" fmla="*/ 389690 w 4994081"/>
              <a:gd name="connsiteY1" fmla="*/ 639670 h 2895025"/>
              <a:gd name="connsiteX2" fmla="*/ 723065 w 4994081"/>
              <a:gd name="connsiteY2" fmla="*/ 849220 h 2895025"/>
              <a:gd name="connsiteX3" fmla="*/ 1113590 w 4994081"/>
              <a:gd name="connsiteY3" fmla="*/ 1363570 h 2895025"/>
              <a:gd name="connsiteX4" fmla="*/ 2037515 w 4994081"/>
              <a:gd name="connsiteY4" fmla="*/ 1468345 h 2895025"/>
              <a:gd name="connsiteX5" fmla="*/ 2370890 w 4994081"/>
              <a:gd name="connsiteY5" fmla="*/ 1458820 h 2895025"/>
              <a:gd name="connsiteX6" fmla="*/ 2875715 w 4994081"/>
              <a:gd name="connsiteY6" fmla="*/ 1639795 h 2895025"/>
              <a:gd name="connsiteX7" fmla="*/ 3151940 w 4994081"/>
              <a:gd name="connsiteY7" fmla="*/ 1887445 h 2895025"/>
              <a:gd name="connsiteX8" fmla="*/ 3437690 w 4994081"/>
              <a:gd name="connsiteY8" fmla="*/ 2287495 h 2895025"/>
              <a:gd name="connsiteX9" fmla="*/ 3847265 w 4994081"/>
              <a:gd name="connsiteY9" fmla="*/ 2563720 h 2895025"/>
              <a:gd name="connsiteX10" fmla="*/ 4133015 w 4994081"/>
              <a:gd name="connsiteY10" fmla="*/ 2554195 h 2895025"/>
              <a:gd name="connsiteX11" fmla="*/ 4790240 w 4994081"/>
              <a:gd name="connsiteY11" fmla="*/ 2764440 h 2895025"/>
              <a:gd name="connsiteX12" fmla="*/ 4580690 w 4994081"/>
              <a:gd name="connsiteY12" fmla="*/ 199638 h 2895025"/>
              <a:gd name="connsiteX13" fmla="*/ 303965 w 4994081"/>
              <a:gd name="connsiteY13" fmla="*/ 220773 h 289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94081" h="2895025">
                <a:moveTo>
                  <a:pt x="303965" y="220773"/>
                </a:moveTo>
                <a:cubicBezTo>
                  <a:pt x="-394535" y="294112"/>
                  <a:pt x="319840" y="534929"/>
                  <a:pt x="389690" y="639670"/>
                </a:cubicBezTo>
                <a:cubicBezTo>
                  <a:pt x="459540" y="744411"/>
                  <a:pt x="602415" y="728570"/>
                  <a:pt x="723065" y="849220"/>
                </a:cubicBezTo>
                <a:cubicBezTo>
                  <a:pt x="843715" y="969870"/>
                  <a:pt x="894515" y="1260383"/>
                  <a:pt x="1113590" y="1363570"/>
                </a:cubicBezTo>
                <a:cubicBezTo>
                  <a:pt x="1332665" y="1466758"/>
                  <a:pt x="1827965" y="1452470"/>
                  <a:pt x="2037515" y="1468345"/>
                </a:cubicBezTo>
                <a:cubicBezTo>
                  <a:pt x="2247065" y="1484220"/>
                  <a:pt x="2231190" y="1430245"/>
                  <a:pt x="2370890" y="1458820"/>
                </a:cubicBezTo>
                <a:cubicBezTo>
                  <a:pt x="2510590" y="1487395"/>
                  <a:pt x="2745540" y="1568358"/>
                  <a:pt x="2875715" y="1639795"/>
                </a:cubicBezTo>
                <a:cubicBezTo>
                  <a:pt x="3005890" y="1711233"/>
                  <a:pt x="3058278" y="1779495"/>
                  <a:pt x="3151940" y="1887445"/>
                </a:cubicBezTo>
                <a:cubicBezTo>
                  <a:pt x="3245602" y="1995395"/>
                  <a:pt x="3321803" y="2174783"/>
                  <a:pt x="3437690" y="2287495"/>
                </a:cubicBezTo>
                <a:cubicBezTo>
                  <a:pt x="3553577" y="2400207"/>
                  <a:pt x="3731378" y="2519270"/>
                  <a:pt x="3847265" y="2563720"/>
                </a:cubicBezTo>
                <a:cubicBezTo>
                  <a:pt x="3963153" y="2608170"/>
                  <a:pt x="3975853" y="2520742"/>
                  <a:pt x="4133015" y="2554195"/>
                </a:cubicBezTo>
                <a:cubicBezTo>
                  <a:pt x="4290178" y="2587648"/>
                  <a:pt x="4736265" y="3140678"/>
                  <a:pt x="4790240" y="2764440"/>
                </a:cubicBezTo>
                <a:cubicBezTo>
                  <a:pt x="4844215" y="2388203"/>
                  <a:pt x="5328403" y="623583"/>
                  <a:pt x="4580690" y="199638"/>
                </a:cubicBezTo>
                <a:cubicBezTo>
                  <a:pt x="3832978" y="-224307"/>
                  <a:pt x="1002465" y="147434"/>
                  <a:pt x="303965" y="22077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0"/>
                  <a:lumOff val="10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ttps://vbmc.ucoz.ru/_si/0/66033420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3" descr="D:\Санита\Универ\Проект\Изображения\ТГМУ растр.png">
            <a:extLst>
              <a:ext uri="{FF2B5EF4-FFF2-40B4-BE49-F238E27FC236}">
                <a16:creationId xmlns:a16="http://schemas.microsoft.com/office/drawing/2014/main" id="{9BFAA3AA-B60E-40B5-8B70-1CC7802A1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28284" y="168061"/>
            <a:ext cx="1908212" cy="73011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5BFD57-0106-42B5-BFAE-BBFEE88C8980}"/>
              </a:ext>
            </a:extLst>
          </p:cNvPr>
          <p:cNvSpPr txBox="1"/>
          <p:nvPr/>
        </p:nvSpPr>
        <p:spPr>
          <a:xfrm>
            <a:off x="296416" y="251844"/>
            <a:ext cx="4754880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Обучение первой помощи и сопровождение мероприятий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5BCF0C-FED8-4B12-BC81-B8B4994EB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8094"/>
            <a:ext cx="5986242" cy="33672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577417-3A39-4603-8CF8-1FB2835D1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88" y="1981803"/>
            <a:ext cx="4584311" cy="3061308"/>
          </a:xfrm>
          <a:prstGeom prst="rect">
            <a:avLst/>
          </a:prstGeom>
        </p:spPr>
      </p:pic>
      <p:pic>
        <p:nvPicPr>
          <p:cNvPr id="3074" name="Picture 2" descr="ЧЕМ МЫ ЗАНИМАЕМСЯ?, изображение №3">
            <a:extLst>
              <a:ext uri="{FF2B5EF4-FFF2-40B4-BE49-F238E27FC236}">
                <a16:creationId xmlns:a16="http://schemas.microsoft.com/office/drawing/2014/main" id="{EE55F374-D3E9-4DF4-BB5C-781909B5C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877" y="888049"/>
            <a:ext cx="4491410" cy="299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2291C4-A46B-448D-9BE8-9CE2090E96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8" y="1779662"/>
            <a:ext cx="4945503" cy="329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5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 rot="10800000">
            <a:off x="-180528" y="3363838"/>
            <a:ext cx="4176464" cy="2367028"/>
          </a:xfrm>
          <a:custGeom>
            <a:avLst/>
            <a:gdLst>
              <a:gd name="connsiteX0" fmla="*/ 294800 w 4782787"/>
              <a:gd name="connsiteY0" fmla="*/ 227196 h 2785477"/>
              <a:gd name="connsiteX1" fmla="*/ 380525 w 4782787"/>
              <a:gd name="connsiteY1" fmla="*/ 522471 h 2785477"/>
              <a:gd name="connsiteX2" fmla="*/ 713900 w 4782787"/>
              <a:gd name="connsiteY2" fmla="*/ 732021 h 2785477"/>
              <a:gd name="connsiteX3" fmla="*/ 1104425 w 4782787"/>
              <a:gd name="connsiteY3" fmla="*/ 1246371 h 2785477"/>
              <a:gd name="connsiteX4" fmla="*/ 2028350 w 4782787"/>
              <a:gd name="connsiteY4" fmla="*/ 1351146 h 2785477"/>
              <a:gd name="connsiteX5" fmla="*/ 2361725 w 4782787"/>
              <a:gd name="connsiteY5" fmla="*/ 1341621 h 2785477"/>
              <a:gd name="connsiteX6" fmla="*/ 2866550 w 4782787"/>
              <a:gd name="connsiteY6" fmla="*/ 1522596 h 2785477"/>
              <a:gd name="connsiteX7" fmla="*/ 3142775 w 4782787"/>
              <a:gd name="connsiteY7" fmla="*/ 1770246 h 2785477"/>
              <a:gd name="connsiteX8" fmla="*/ 3428525 w 4782787"/>
              <a:gd name="connsiteY8" fmla="*/ 2170296 h 2785477"/>
              <a:gd name="connsiteX9" fmla="*/ 3838100 w 4782787"/>
              <a:gd name="connsiteY9" fmla="*/ 2446521 h 2785477"/>
              <a:gd name="connsiteX10" fmla="*/ 4123850 w 4782787"/>
              <a:gd name="connsiteY10" fmla="*/ 2436996 h 2785477"/>
              <a:gd name="connsiteX11" fmla="*/ 4485800 w 4782787"/>
              <a:gd name="connsiteY11" fmla="*/ 2656071 h 2785477"/>
              <a:gd name="connsiteX12" fmla="*/ 4447700 w 4782787"/>
              <a:gd name="connsiteY12" fmla="*/ 179571 h 2785477"/>
              <a:gd name="connsiteX13" fmla="*/ 294800 w 4782787"/>
              <a:gd name="connsiteY13" fmla="*/ 227196 h 2785477"/>
              <a:gd name="connsiteX0" fmla="*/ 294800 w 4781382"/>
              <a:gd name="connsiteY0" fmla="*/ 151023 h 2832926"/>
              <a:gd name="connsiteX1" fmla="*/ 380525 w 4781382"/>
              <a:gd name="connsiteY1" fmla="*/ 569920 h 2832926"/>
              <a:gd name="connsiteX2" fmla="*/ 713900 w 4781382"/>
              <a:gd name="connsiteY2" fmla="*/ 779470 h 2832926"/>
              <a:gd name="connsiteX3" fmla="*/ 1104425 w 4781382"/>
              <a:gd name="connsiteY3" fmla="*/ 1293820 h 2832926"/>
              <a:gd name="connsiteX4" fmla="*/ 2028350 w 4781382"/>
              <a:gd name="connsiteY4" fmla="*/ 1398595 h 2832926"/>
              <a:gd name="connsiteX5" fmla="*/ 2361725 w 4781382"/>
              <a:gd name="connsiteY5" fmla="*/ 1389070 h 2832926"/>
              <a:gd name="connsiteX6" fmla="*/ 2866550 w 4781382"/>
              <a:gd name="connsiteY6" fmla="*/ 1570045 h 2832926"/>
              <a:gd name="connsiteX7" fmla="*/ 3142775 w 4781382"/>
              <a:gd name="connsiteY7" fmla="*/ 1817695 h 2832926"/>
              <a:gd name="connsiteX8" fmla="*/ 3428525 w 4781382"/>
              <a:gd name="connsiteY8" fmla="*/ 2217745 h 2832926"/>
              <a:gd name="connsiteX9" fmla="*/ 3838100 w 4781382"/>
              <a:gd name="connsiteY9" fmla="*/ 2493970 h 2832926"/>
              <a:gd name="connsiteX10" fmla="*/ 4123850 w 4781382"/>
              <a:gd name="connsiteY10" fmla="*/ 2484445 h 2832926"/>
              <a:gd name="connsiteX11" fmla="*/ 4485800 w 4781382"/>
              <a:gd name="connsiteY11" fmla="*/ 2703520 h 2832926"/>
              <a:gd name="connsiteX12" fmla="*/ 4447700 w 4781382"/>
              <a:gd name="connsiteY12" fmla="*/ 227020 h 2832926"/>
              <a:gd name="connsiteX13" fmla="*/ 294800 w 4781382"/>
              <a:gd name="connsiteY13" fmla="*/ 151023 h 2832926"/>
              <a:gd name="connsiteX0" fmla="*/ 294800 w 4915104"/>
              <a:gd name="connsiteY0" fmla="*/ 150392 h 2824644"/>
              <a:gd name="connsiteX1" fmla="*/ 380525 w 4915104"/>
              <a:gd name="connsiteY1" fmla="*/ 569289 h 2824644"/>
              <a:gd name="connsiteX2" fmla="*/ 713900 w 4915104"/>
              <a:gd name="connsiteY2" fmla="*/ 778839 h 2824644"/>
              <a:gd name="connsiteX3" fmla="*/ 1104425 w 4915104"/>
              <a:gd name="connsiteY3" fmla="*/ 1293189 h 2824644"/>
              <a:gd name="connsiteX4" fmla="*/ 2028350 w 4915104"/>
              <a:gd name="connsiteY4" fmla="*/ 1397964 h 2824644"/>
              <a:gd name="connsiteX5" fmla="*/ 2361725 w 4915104"/>
              <a:gd name="connsiteY5" fmla="*/ 1388439 h 2824644"/>
              <a:gd name="connsiteX6" fmla="*/ 2866550 w 4915104"/>
              <a:gd name="connsiteY6" fmla="*/ 1569414 h 2824644"/>
              <a:gd name="connsiteX7" fmla="*/ 3142775 w 4915104"/>
              <a:gd name="connsiteY7" fmla="*/ 1817064 h 2824644"/>
              <a:gd name="connsiteX8" fmla="*/ 3428525 w 4915104"/>
              <a:gd name="connsiteY8" fmla="*/ 2217114 h 2824644"/>
              <a:gd name="connsiteX9" fmla="*/ 3838100 w 4915104"/>
              <a:gd name="connsiteY9" fmla="*/ 2493339 h 2824644"/>
              <a:gd name="connsiteX10" fmla="*/ 4123850 w 4915104"/>
              <a:gd name="connsiteY10" fmla="*/ 2483814 h 2824644"/>
              <a:gd name="connsiteX11" fmla="*/ 4781075 w 4915104"/>
              <a:gd name="connsiteY11" fmla="*/ 2694059 h 2824644"/>
              <a:gd name="connsiteX12" fmla="*/ 4447700 w 4915104"/>
              <a:gd name="connsiteY12" fmla="*/ 226389 h 2824644"/>
              <a:gd name="connsiteX13" fmla="*/ 294800 w 4915104"/>
              <a:gd name="connsiteY13" fmla="*/ 150392 h 2824644"/>
              <a:gd name="connsiteX0" fmla="*/ 303965 w 4994081"/>
              <a:gd name="connsiteY0" fmla="*/ 220773 h 2895025"/>
              <a:gd name="connsiteX1" fmla="*/ 389690 w 4994081"/>
              <a:gd name="connsiteY1" fmla="*/ 639670 h 2895025"/>
              <a:gd name="connsiteX2" fmla="*/ 723065 w 4994081"/>
              <a:gd name="connsiteY2" fmla="*/ 849220 h 2895025"/>
              <a:gd name="connsiteX3" fmla="*/ 1113590 w 4994081"/>
              <a:gd name="connsiteY3" fmla="*/ 1363570 h 2895025"/>
              <a:gd name="connsiteX4" fmla="*/ 2037515 w 4994081"/>
              <a:gd name="connsiteY4" fmla="*/ 1468345 h 2895025"/>
              <a:gd name="connsiteX5" fmla="*/ 2370890 w 4994081"/>
              <a:gd name="connsiteY5" fmla="*/ 1458820 h 2895025"/>
              <a:gd name="connsiteX6" fmla="*/ 2875715 w 4994081"/>
              <a:gd name="connsiteY6" fmla="*/ 1639795 h 2895025"/>
              <a:gd name="connsiteX7" fmla="*/ 3151940 w 4994081"/>
              <a:gd name="connsiteY7" fmla="*/ 1887445 h 2895025"/>
              <a:gd name="connsiteX8" fmla="*/ 3437690 w 4994081"/>
              <a:gd name="connsiteY8" fmla="*/ 2287495 h 2895025"/>
              <a:gd name="connsiteX9" fmla="*/ 3847265 w 4994081"/>
              <a:gd name="connsiteY9" fmla="*/ 2563720 h 2895025"/>
              <a:gd name="connsiteX10" fmla="*/ 4133015 w 4994081"/>
              <a:gd name="connsiteY10" fmla="*/ 2554195 h 2895025"/>
              <a:gd name="connsiteX11" fmla="*/ 4790240 w 4994081"/>
              <a:gd name="connsiteY11" fmla="*/ 2764440 h 2895025"/>
              <a:gd name="connsiteX12" fmla="*/ 4580690 w 4994081"/>
              <a:gd name="connsiteY12" fmla="*/ 199638 h 2895025"/>
              <a:gd name="connsiteX13" fmla="*/ 303965 w 4994081"/>
              <a:gd name="connsiteY13" fmla="*/ 220773 h 289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94081" h="2895025">
                <a:moveTo>
                  <a:pt x="303965" y="220773"/>
                </a:moveTo>
                <a:cubicBezTo>
                  <a:pt x="-394535" y="294112"/>
                  <a:pt x="319840" y="534929"/>
                  <a:pt x="389690" y="639670"/>
                </a:cubicBezTo>
                <a:cubicBezTo>
                  <a:pt x="459540" y="744411"/>
                  <a:pt x="602415" y="728570"/>
                  <a:pt x="723065" y="849220"/>
                </a:cubicBezTo>
                <a:cubicBezTo>
                  <a:pt x="843715" y="969870"/>
                  <a:pt x="894515" y="1260383"/>
                  <a:pt x="1113590" y="1363570"/>
                </a:cubicBezTo>
                <a:cubicBezTo>
                  <a:pt x="1332665" y="1466758"/>
                  <a:pt x="1827965" y="1452470"/>
                  <a:pt x="2037515" y="1468345"/>
                </a:cubicBezTo>
                <a:cubicBezTo>
                  <a:pt x="2247065" y="1484220"/>
                  <a:pt x="2231190" y="1430245"/>
                  <a:pt x="2370890" y="1458820"/>
                </a:cubicBezTo>
                <a:cubicBezTo>
                  <a:pt x="2510590" y="1487395"/>
                  <a:pt x="2745540" y="1568358"/>
                  <a:pt x="2875715" y="1639795"/>
                </a:cubicBezTo>
                <a:cubicBezTo>
                  <a:pt x="3005890" y="1711233"/>
                  <a:pt x="3058278" y="1779495"/>
                  <a:pt x="3151940" y="1887445"/>
                </a:cubicBezTo>
                <a:cubicBezTo>
                  <a:pt x="3245602" y="1995395"/>
                  <a:pt x="3321803" y="2174783"/>
                  <a:pt x="3437690" y="2287495"/>
                </a:cubicBezTo>
                <a:cubicBezTo>
                  <a:pt x="3553577" y="2400207"/>
                  <a:pt x="3731378" y="2519270"/>
                  <a:pt x="3847265" y="2563720"/>
                </a:cubicBezTo>
                <a:cubicBezTo>
                  <a:pt x="3963153" y="2608170"/>
                  <a:pt x="3975853" y="2520742"/>
                  <a:pt x="4133015" y="2554195"/>
                </a:cubicBezTo>
                <a:cubicBezTo>
                  <a:pt x="4290178" y="2587648"/>
                  <a:pt x="4736265" y="3140678"/>
                  <a:pt x="4790240" y="2764440"/>
                </a:cubicBezTo>
                <a:cubicBezTo>
                  <a:pt x="4844215" y="2388203"/>
                  <a:pt x="5328403" y="623583"/>
                  <a:pt x="4580690" y="199638"/>
                </a:cubicBezTo>
                <a:cubicBezTo>
                  <a:pt x="3832978" y="-224307"/>
                  <a:pt x="1002465" y="147434"/>
                  <a:pt x="303965" y="220773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chemeClr val="accent5">
                  <a:lumMod val="0"/>
                  <a:lumOff val="100000"/>
                  <a:alpha val="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4211960" y="-884634"/>
            <a:ext cx="5112568" cy="3303132"/>
          </a:xfrm>
          <a:custGeom>
            <a:avLst/>
            <a:gdLst>
              <a:gd name="connsiteX0" fmla="*/ 294800 w 4782787"/>
              <a:gd name="connsiteY0" fmla="*/ 227196 h 2785477"/>
              <a:gd name="connsiteX1" fmla="*/ 380525 w 4782787"/>
              <a:gd name="connsiteY1" fmla="*/ 522471 h 2785477"/>
              <a:gd name="connsiteX2" fmla="*/ 713900 w 4782787"/>
              <a:gd name="connsiteY2" fmla="*/ 732021 h 2785477"/>
              <a:gd name="connsiteX3" fmla="*/ 1104425 w 4782787"/>
              <a:gd name="connsiteY3" fmla="*/ 1246371 h 2785477"/>
              <a:gd name="connsiteX4" fmla="*/ 2028350 w 4782787"/>
              <a:gd name="connsiteY4" fmla="*/ 1351146 h 2785477"/>
              <a:gd name="connsiteX5" fmla="*/ 2361725 w 4782787"/>
              <a:gd name="connsiteY5" fmla="*/ 1341621 h 2785477"/>
              <a:gd name="connsiteX6" fmla="*/ 2866550 w 4782787"/>
              <a:gd name="connsiteY6" fmla="*/ 1522596 h 2785477"/>
              <a:gd name="connsiteX7" fmla="*/ 3142775 w 4782787"/>
              <a:gd name="connsiteY7" fmla="*/ 1770246 h 2785477"/>
              <a:gd name="connsiteX8" fmla="*/ 3428525 w 4782787"/>
              <a:gd name="connsiteY8" fmla="*/ 2170296 h 2785477"/>
              <a:gd name="connsiteX9" fmla="*/ 3838100 w 4782787"/>
              <a:gd name="connsiteY9" fmla="*/ 2446521 h 2785477"/>
              <a:gd name="connsiteX10" fmla="*/ 4123850 w 4782787"/>
              <a:gd name="connsiteY10" fmla="*/ 2436996 h 2785477"/>
              <a:gd name="connsiteX11" fmla="*/ 4485800 w 4782787"/>
              <a:gd name="connsiteY11" fmla="*/ 2656071 h 2785477"/>
              <a:gd name="connsiteX12" fmla="*/ 4447700 w 4782787"/>
              <a:gd name="connsiteY12" fmla="*/ 179571 h 2785477"/>
              <a:gd name="connsiteX13" fmla="*/ 294800 w 4782787"/>
              <a:gd name="connsiteY13" fmla="*/ 227196 h 2785477"/>
              <a:gd name="connsiteX0" fmla="*/ 294800 w 4781382"/>
              <a:gd name="connsiteY0" fmla="*/ 151023 h 2832926"/>
              <a:gd name="connsiteX1" fmla="*/ 380525 w 4781382"/>
              <a:gd name="connsiteY1" fmla="*/ 569920 h 2832926"/>
              <a:gd name="connsiteX2" fmla="*/ 713900 w 4781382"/>
              <a:gd name="connsiteY2" fmla="*/ 779470 h 2832926"/>
              <a:gd name="connsiteX3" fmla="*/ 1104425 w 4781382"/>
              <a:gd name="connsiteY3" fmla="*/ 1293820 h 2832926"/>
              <a:gd name="connsiteX4" fmla="*/ 2028350 w 4781382"/>
              <a:gd name="connsiteY4" fmla="*/ 1398595 h 2832926"/>
              <a:gd name="connsiteX5" fmla="*/ 2361725 w 4781382"/>
              <a:gd name="connsiteY5" fmla="*/ 1389070 h 2832926"/>
              <a:gd name="connsiteX6" fmla="*/ 2866550 w 4781382"/>
              <a:gd name="connsiteY6" fmla="*/ 1570045 h 2832926"/>
              <a:gd name="connsiteX7" fmla="*/ 3142775 w 4781382"/>
              <a:gd name="connsiteY7" fmla="*/ 1817695 h 2832926"/>
              <a:gd name="connsiteX8" fmla="*/ 3428525 w 4781382"/>
              <a:gd name="connsiteY8" fmla="*/ 2217745 h 2832926"/>
              <a:gd name="connsiteX9" fmla="*/ 3838100 w 4781382"/>
              <a:gd name="connsiteY9" fmla="*/ 2493970 h 2832926"/>
              <a:gd name="connsiteX10" fmla="*/ 4123850 w 4781382"/>
              <a:gd name="connsiteY10" fmla="*/ 2484445 h 2832926"/>
              <a:gd name="connsiteX11" fmla="*/ 4485800 w 4781382"/>
              <a:gd name="connsiteY11" fmla="*/ 2703520 h 2832926"/>
              <a:gd name="connsiteX12" fmla="*/ 4447700 w 4781382"/>
              <a:gd name="connsiteY12" fmla="*/ 227020 h 2832926"/>
              <a:gd name="connsiteX13" fmla="*/ 294800 w 4781382"/>
              <a:gd name="connsiteY13" fmla="*/ 151023 h 2832926"/>
              <a:gd name="connsiteX0" fmla="*/ 294800 w 4915104"/>
              <a:gd name="connsiteY0" fmla="*/ 150392 h 2824644"/>
              <a:gd name="connsiteX1" fmla="*/ 380525 w 4915104"/>
              <a:gd name="connsiteY1" fmla="*/ 569289 h 2824644"/>
              <a:gd name="connsiteX2" fmla="*/ 713900 w 4915104"/>
              <a:gd name="connsiteY2" fmla="*/ 778839 h 2824644"/>
              <a:gd name="connsiteX3" fmla="*/ 1104425 w 4915104"/>
              <a:gd name="connsiteY3" fmla="*/ 1293189 h 2824644"/>
              <a:gd name="connsiteX4" fmla="*/ 2028350 w 4915104"/>
              <a:gd name="connsiteY4" fmla="*/ 1397964 h 2824644"/>
              <a:gd name="connsiteX5" fmla="*/ 2361725 w 4915104"/>
              <a:gd name="connsiteY5" fmla="*/ 1388439 h 2824644"/>
              <a:gd name="connsiteX6" fmla="*/ 2866550 w 4915104"/>
              <a:gd name="connsiteY6" fmla="*/ 1569414 h 2824644"/>
              <a:gd name="connsiteX7" fmla="*/ 3142775 w 4915104"/>
              <a:gd name="connsiteY7" fmla="*/ 1817064 h 2824644"/>
              <a:gd name="connsiteX8" fmla="*/ 3428525 w 4915104"/>
              <a:gd name="connsiteY8" fmla="*/ 2217114 h 2824644"/>
              <a:gd name="connsiteX9" fmla="*/ 3838100 w 4915104"/>
              <a:gd name="connsiteY9" fmla="*/ 2493339 h 2824644"/>
              <a:gd name="connsiteX10" fmla="*/ 4123850 w 4915104"/>
              <a:gd name="connsiteY10" fmla="*/ 2483814 h 2824644"/>
              <a:gd name="connsiteX11" fmla="*/ 4781075 w 4915104"/>
              <a:gd name="connsiteY11" fmla="*/ 2694059 h 2824644"/>
              <a:gd name="connsiteX12" fmla="*/ 4447700 w 4915104"/>
              <a:gd name="connsiteY12" fmla="*/ 226389 h 2824644"/>
              <a:gd name="connsiteX13" fmla="*/ 294800 w 4915104"/>
              <a:gd name="connsiteY13" fmla="*/ 150392 h 2824644"/>
              <a:gd name="connsiteX0" fmla="*/ 303965 w 4994081"/>
              <a:gd name="connsiteY0" fmla="*/ 220773 h 2895025"/>
              <a:gd name="connsiteX1" fmla="*/ 389690 w 4994081"/>
              <a:gd name="connsiteY1" fmla="*/ 639670 h 2895025"/>
              <a:gd name="connsiteX2" fmla="*/ 723065 w 4994081"/>
              <a:gd name="connsiteY2" fmla="*/ 849220 h 2895025"/>
              <a:gd name="connsiteX3" fmla="*/ 1113590 w 4994081"/>
              <a:gd name="connsiteY3" fmla="*/ 1363570 h 2895025"/>
              <a:gd name="connsiteX4" fmla="*/ 2037515 w 4994081"/>
              <a:gd name="connsiteY4" fmla="*/ 1468345 h 2895025"/>
              <a:gd name="connsiteX5" fmla="*/ 2370890 w 4994081"/>
              <a:gd name="connsiteY5" fmla="*/ 1458820 h 2895025"/>
              <a:gd name="connsiteX6" fmla="*/ 2875715 w 4994081"/>
              <a:gd name="connsiteY6" fmla="*/ 1639795 h 2895025"/>
              <a:gd name="connsiteX7" fmla="*/ 3151940 w 4994081"/>
              <a:gd name="connsiteY7" fmla="*/ 1887445 h 2895025"/>
              <a:gd name="connsiteX8" fmla="*/ 3437690 w 4994081"/>
              <a:gd name="connsiteY8" fmla="*/ 2287495 h 2895025"/>
              <a:gd name="connsiteX9" fmla="*/ 3847265 w 4994081"/>
              <a:gd name="connsiteY9" fmla="*/ 2563720 h 2895025"/>
              <a:gd name="connsiteX10" fmla="*/ 4133015 w 4994081"/>
              <a:gd name="connsiteY10" fmla="*/ 2554195 h 2895025"/>
              <a:gd name="connsiteX11" fmla="*/ 4790240 w 4994081"/>
              <a:gd name="connsiteY11" fmla="*/ 2764440 h 2895025"/>
              <a:gd name="connsiteX12" fmla="*/ 4580690 w 4994081"/>
              <a:gd name="connsiteY12" fmla="*/ 199638 h 2895025"/>
              <a:gd name="connsiteX13" fmla="*/ 303965 w 4994081"/>
              <a:gd name="connsiteY13" fmla="*/ 220773 h 289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94081" h="2895025">
                <a:moveTo>
                  <a:pt x="303965" y="220773"/>
                </a:moveTo>
                <a:cubicBezTo>
                  <a:pt x="-394535" y="294112"/>
                  <a:pt x="319840" y="534929"/>
                  <a:pt x="389690" y="639670"/>
                </a:cubicBezTo>
                <a:cubicBezTo>
                  <a:pt x="459540" y="744411"/>
                  <a:pt x="602415" y="728570"/>
                  <a:pt x="723065" y="849220"/>
                </a:cubicBezTo>
                <a:cubicBezTo>
                  <a:pt x="843715" y="969870"/>
                  <a:pt x="894515" y="1260383"/>
                  <a:pt x="1113590" y="1363570"/>
                </a:cubicBezTo>
                <a:cubicBezTo>
                  <a:pt x="1332665" y="1466758"/>
                  <a:pt x="1827965" y="1452470"/>
                  <a:pt x="2037515" y="1468345"/>
                </a:cubicBezTo>
                <a:cubicBezTo>
                  <a:pt x="2247065" y="1484220"/>
                  <a:pt x="2231190" y="1430245"/>
                  <a:pt x="2370890" y="1458820"/>
                </a:cubicBezTo>
                <a:cubicBezTo>
                  <a:pt x="2510590" y="1487395"/>
                  <a:pt x="2745540" y="1568358"/>
                  <a:pt x="2875715" y="1639795"/>
                </a:cubicBezTo>
                <a:cubicBezTo>
                  <a:pt x="3005890" y="1711233"/>
                  <a:pt x="3058278" y="1779495"/>
                  <a:pt x="3151940" y="1887445"/>
                </a:cubicBezTo>
                <a:cubicBezTo>
                  <a:pt x="3245602" y="1995395"/>
                  <a:pt x="3321803" y="2174783"/>
                  <a:pt x="3437690" y="2287495"/>
                </a:cubicBezTo>
                <a:cubicBezTo>
                  <a:pt x="3553577" y="2400207"/>
                  <a:pt x="3731378" y="2519270"/>
                  <a:pt x="3847265" y="2563720"/>
                </a:cubicBezTo>
                <a:cubicBezTo>
                  <a:pt x="3963153" y="2608170"/>
                  <a:pt x="3975853" y="2520742"/>
                  <a:pt x="4133015" y="2554195"/>
                </a:cubicBezTo>
                <a:cubicBezTo>
                  <a:pt x="4290178" y="2587648"/>
                  <a:pt x="4736265" y="3140678"/>
                  <a:pt x="4790240" y="2764440"/>
                </a:cubicBezTo>
                <a:cubicBezTo>
                  <a:pt x="4844215" y="2388203"/>
                  <a:pt x="5328403" y="623583"/>
                  <a:pt x="4580690" y="199638"/>
                </a:cubicBezTo>
                <a:cubicBezTo>
                  <a:pt x="3832978" y="-224307"/>
                  <a:pt x="1002465" y="147434"/>
                  <a:pt x="303965" y="22077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0"/>
                  <a:lumOff val="10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ttps://vbmc.ucoz.ru/_si/0/66033420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3" descr="D:\Санита\Универ\Проект\Изображения\ТГМУ растр.png">
            <a:extLst>
              <a:ext uri="{FF2B5EF4-FFF2-40B4-BE49-F238E27FC236}">
                <a16:creationId xmlns:a16="http://schemas.microsoft.com/office/drawing/2014/main" id="{9BFAA3AA-B60E-40B5-8B70-1CC7802A1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28284" y="168061"/>
            <a:ext cx="1908212" cy="73011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AF2CDC-200C-4471-9717-4AA033845E7C}"/>
              </a:ext>
            </a:extLst>
          </p:cNvPr>
          <p:cNvSpPr txBox="1"/>
          <p:nvPr/>
        </p:nvSpPr>
        <p:spPr>
          <a:xfrm>
            <a:off x="454025" y="348452"/>
            <a:ext cx="4754880" cy="36933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Профориентация школьников в медицину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2AFED7-D0CE-4578-A1B6-89ACC30098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55465"/>
            <a:ext cx="4876800" cy="3409950"/>
          </a:xfrm>
          <a:prstGeom prst="rect">
            <a:avLst/>
          </a:prstGeom>
        </p:spPr>
      </p:pic>
      <p:pic>
        <p:nvPicPr>
          <p:cNvPr id="4098" name="Picture 2" descr="ЧЕМ МЫ ЗАНИМАЕМСЯ?, изображение №6">
            <a:extLst>
              <a:ext uri="{FF2B5EF4-FFF2-40B4-BE49-F238E27FC236}">
                <a16:creationId xmlns:a16="http://schemas.microsoft.com/office/drawing/2014/main" id="{389783D9-3D13-4FC9-AA83-D202C62B9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29" y="1411324"/>
            <a:ext cx="5590471" cy="371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0DC46E-A10B-4C5D-9ADC-83BA94CD5D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8" y="2201564"/>
            <a:ext cx="4350060" cy="29000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E2BB6F-967C-4072-A643-9D11496112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5" y="798241"/>
            <a:ext cx="57054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 rot="10800000">
            <a:off x="-108520" y="3333836"/>
            <a:ext cx="4176464" cy="2367028"/>
          </a:xfrm>
          <a:custGeom>
            <a:avLst/>
            <a:gdLst>
              <a:gd name="connsiteX0" fmla="*/ 294800 w 4782787"/>
              <a:gd name="connsiteY0" fmla="*/ 227196 h 2785477"/>
              <a:gd name="connsiteX1" fmla="*/ 380525 w 4782787"/>
              <a:gd name="connsiteY1" fmla="*/ 522471 h 2785477"/>
              <a:gd name="connsiteX2" fmla="*/ 713900 w 4782787"/>
              <a:gd name="connsiteY2" fmla="*/ 732021 h 2785477"/>
              <a:gd name="connsiteX3" fmla="*/ 1104425 w 4782787"/>
              <a:gd name="connsiteY3" fmla="*/ 1246371 h 2785477"/>
              <a:gd name="connsiteX4" fmla="*/ 2028350 w 4782787"/>
              <a:gd name="connsiteY4" fmla="*/ 1351146 h 2785477"/>
              <a:gd name="connsiteX5" fmla="*/ 2361725 w 4782787"/>
              <a:gd name="connsiteY5" fmla="*/ 1341621 h 2785477"/>
              <a:gd name="connsiteX6" fmla="*/ 2866550 w 4782787"/>
              <a:gd name="connsiteY6" fmla="*/ 1522596 h 2785477"/>
              <a:gd name="connsiteX7" fmla="*/ 3142775 w 4782787"/>
              <a:gd name="connsiteY7" fmla="*/ 1770246 h 2785477"/>
              <a:gd name="connsiteX8" fmla="*/ 3428525 w 4782787"/>
              <a:gd name="connsiteY8" fmla="*/ 2170296 h 2785477"/>
              <a:gd name="connsiteX9" fmla="*/ 3838100 w 4782787"/>
              <a:gd name="connsiteY9" fmla="*/ 2446521 h 2785477"/>
              <a:gd name="connsiteX10" fmla="*/ 4123850 w 4782787"/>
              <a:gd name="connsiteY10" fmla="*/ 2436996 h 2785477"/>
              <a:gd name="connsiteX11" fmla="*/ 4485800 w 4782787"/>
              <a:gd name="connsiteY11" fmla="*/ 2656071 h 2785477"/>
              <a:gd name="connsiteX12" fmla="*/ 4447700 w 4782787"/>
              <a:gd name="connsiteY12" fmla="*/ 179571 h 2785477"/>
              <a:gd name="connsiteX13" fmla="*/ 294800 w 4782787"/>
              <a:gd name="connsiteY13" fmla="*/ 227196 h 2785477"/>
              <a:gd name="connsiteX0" fmla="*/ 294800 w 4781382"/>
              <a:gd name="connsiteY0" fmla="*/ 151023 h 2832926"/>
              <a:gd name="connsiteX1" fmla="*/ 380525 w 4781382"/>
              <a:gd name="connsiteY1" fmla="*/ 569920 h 2832926"/>
              <a:gd name="connsiteX2" fmla="*/ 713900 w 4781382"/>
              <a:gd name="connsiteY2" fmla="*/ 779470 h 2832926"/>
              <a:gd name="connsiteX3" fmla="*/ 1104425 w 4781382"/>
              <a:gd name="connsiteY3" fmla="*/ 1293820 h 2832926"/>
              <a:gd name="connsiteX4" fmla="*/ 2028350 w 4781382"/>
              <a:gd name="connsiteY4" fmla="*/ 1398595 h 2832926"/>
              <a:gd name="connsiteX5" fmla="*/ 2361725 w 4781382"/>
              <a:gd name="connsiteY5" fmla="*/ 1389070 h 2832926"/>
              <a:gd name="connsiteX6" fmla="*/ 2866550 w 4781382"/>
              <a:gd name="connsiteY6" fmla="*/ 1570045 h 2832926"/>
              <a:gd name="connsiteX7" fmla="*/ 3142775 w 4781382"/>
              <a:gd name="connsiteY7" fmla="*/ 1817695 h 2832926"/>
              <a:gd name="connsiteX8" fmla="*/ 3428525 w 4781382"/>
              <a:gd name="connsiteY8" fmla="*/ 2217745 h 2832926"/>
              <a:gd name="connsiteX9" fmla="*/ 3838100 w 4781382"/>
              <a:gd name="connsiteY9" fmla="*/ 2493970 h 2832926"/>
              <a:gd name="connsiteX10" fmla="*/ 4123850 w 4781382"/>
              <a:gd name="connsiteY10" fmla="*/ 2484445 h 2832926"/>
              <a:gd name="connsiteX11" fmla="*/ 4485800 w 4781382"/>
              <a:gd name="connsiteY11" fmla="*/ 2703520 h 2832926"/>
              <a:gd name="connsiteX12" fmla="*/ 4447700 w 4781382"/>
              <a:gd name="connsiteY12" fmla="*/ 227020 h 2832926"/>
              <a:gd name="connsiteX13" fmla="*/ 294800 w 4781382"/>
              <a:gd name="connsiteY13" fmla="*/ 151023 h 2832926"/>
              <a:gd name="connsiteX0" fmla="*/ 294800 w 4915104"/>
              <a:gd name="connsiteY0" fmla="*/ 150392 h 2824644"/>
              <a:gd name="connsiteX1" fmla="*/ 380525 w 4915104"/>
              <a:gd name="connsiteY1" fmla="*/ 569289 h 2824644"/>
              <a:gd name="connsiteX2" fmla="*/ 713900 w 4915104"/>
              <a:gd name="connsiteY2" fmla="*/ 778839 h 2824644"/>
              <a:gd name="connsiteX3" fmla="*/ 1104425 w 4915104"/>
              <a:gd name="connsiteY3" fmla="*/ 1293189 h 2824644"/>
              <a:gd name="connsiteX4" fmla="*/ 2028350 w 4915104"/>
              <a:gd name="connsiteY4" fmla="*/ 1397964 h 2824644"/>
              <a:gd name="connsiteX5" fmla="*/ 2361725 w 4915104"/>
              <a:gd name="connsiteY5" fmla="*/ 1388439 h 2824644"/>
              <a:gd name="connsiteX6" fmla="*/ 2866550 w 4915104"/>
              <a:gd name="connsiteY6" fmla="*/ 1569414 h 2824644"/>
              <a:gd name="connsiteX7" fmla="*/ 3142775 w 4915104"/>
              <a:gd name="connsiteY7" fmla="*/ 1817064 h 2824644"/>
              <a:gd name="connsiteX8" fmla="*/ 3428525 w 4915104"/>
              <a:gd name="connsiteY8" fmla="*/ 2217114 h 2824644"/>
              <a:gd name="connsiteX9" fmla="*/ 3838100 w 4915104"/>
              <a:gd name="connsiteY9" fmla="*/ 2493339 h 2824644"/>
              <a:gd name="connsiteX10" fmla="*/ 4123850 w 4915104"/>
              <a:gd name="connsiteY10" fmla="*/ 2483814 h 2824644"/>
              <a:gd name="connsiteX11" fmla="*/ 4781075 w 4915104"/>
              <a:gd name="connsiteY11" fmla="*/ 2694059 h 2824644"/>
              <a:gd name="connsiteX12" fmla="*/ 4447700 w 4915104"/>
              <a:gd name="connsiteY12" fmla="*/ 226389 h 2824644"/>
              <a:gd name="connsiteX13" fmla="*/ 294800 w 4915104"/>
              <a:gd name="connsiteY13" fmla="*/ 150392 h 2824644"/>
              <a:gd name="connsiteX0" fmla="*/ 303965 w 4994081"/>
              <a:gd name="connsiteY0" fmla="*/ 220773 h 2895025"/>
              <a:gd name="connsiteX1" fmla="*/ 389690 w 4994081"/>
              <a:gd name="connsiteY1" fmla="*/ 639670 h 2895025"/>
              <a:gd name="connsiteX2" fmla="*/ 723065 w 4994081"/>
              <a:gd name="connsiteY2" fmla="*/ 849220 h 2895025"/>
              <a:gd name="connsiteX3" fmla="*/ 1113590 w 4994081"/>
              <a:gd name="connsiteY3" fmla="*/ 1363570 h 2895025"/>
              <a:gd name="connsiteX4" fmla="*/ 2037515 w 4994081"/>
              <a:gd name="connsiteY4" fmla="*/ 1468345 h 2895025"/>
              <a:gd name="connsiteX5" fmla="*/ 2370890 w 4994081"/>
              <a:gd name="connsiteY5" fmla="*/ 1458820 h 2895025"/>
              <a:gd name="connsiteX6" fmla="*/ 2875715 w 4994081"/>
              <a:gd name="connsiteY6" fmla="*/ 1639795 h 2895025"/>
              <a:gd name="connsiteX7" fmla="*/ 3151940 w 4994081"/>
              <a:gd name="connsiteY7" fmla="*/ 1887445 h 2895025"/>
              <a:gd name="connsiteX8" fmla="*/ 3437690 w 4994081"/>
              <a:gd name="connsiteY8" fmla="*/ 2287495 h 2895025"/>
              <a:gd name="connsiteX9" fmla="*/ 3847265 w 4994081"/>
              <a:gd name="connsiteY9" fmla="*/ 2563720 h 2895025"/>
              <a:gd name="connsiteX10" fmla="*/ 4133015 w 4994081"/>
              <a:gd name="connsiteY10" fmla="*/ 2554195 h 2895025"/>
              <a:gd name="connsiteX11" fmla="*/ 4790240 w 4994081"/>
              <a:gd name="connsiteY11" fmla="*/ 2764440 h 2895025"/>
              <a:gd name="connsiteX12" fmla="*/ 4580690 w 4994081"/>
              <a:gd name="connsiteY12" fmla="*/ 199638 h 2895025"/>
              <a:gd name="connsiteX13" fmla="*/ 303965 w 4994081"/>
              <a:gd name="connsiteY13" fmla="*/ 220773 h 289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94081" h="2895025">
                <a:moveTo>
                  <a:pt x="303965" y="220773"/>
                </a:moveTo>
                <a:cubicBezTo>
                  <a:pt x="-394535" y="294112"/>
                  <a:pt x="319840" y="534929"/>
                  <a:pt x="389690" y="639670"/>
                </a:cubicBezTo>
                <a:cubicBezTo>
                  <a:pt x="459540" y="744411"/>
                  <a:pt x="602415" y="728570"/>
                  <a:pt x="723065" y="849220"/>
                </a:cubicBezTo>
                <a:cubicBezTo>
                  <a:pt x="843715" y="969870"/>
                  <a:pt x="894515" y="1260383"/>
                  <a:pt x="1113590" y="1363570"/>
                </a:cubicBezTo>
                <a:cubicBezTo>
                  <a:pt x="1332665" y="1466758"/>
                  <a:pt x="1827965" y="1452470"/>
                  <a:pt x="2037515" y="1468345"/>
                </a:cubicBezTo>
                <a:cubicBezTo>
                  <a:pt x="2247065" y="1484220"/>
                  <a:pt x="2231190" y="1430245"/>
                  <a:pt x="2370890" y="1458820"/>
                </a:cubicBezTo>
                <a:cubicBezTo>
                  <a:pt x="2510590" y="1487395"/>
                  <a:pt x="2745540" y="1568358"/>
                  <a:pt x="2875715" y="1639795"/>
                </a:cubicBezTo>
                <a:cubicBezTo>
                  <a:pt x="3005890" y="1711233"/>
                  <a:pt x="3058278" y="1779495"/>
                  <a:pt x="3151940" y="1887445"/>
                </a:cubicBezTo>
                <a:cubicBezTo>
                  <a:pt x="3245602" y="1995395"/>
                  <a:pt x="3321803" y="2174783"/>
                  <a:pt x="3437690" y="2287495"/>
                </a:cubicBezTo>
                <a:cubicBezTo>
                  <a:pt x="3553577" y="2400207"/>
                  <a:pt x="3731378" y="2519270"/>
                  <a:pt x="3847265" y="2563720"/>
                </a:cubicBezTo>
                <a:cubicBezTo>
                  <a:pt x="3963153" y="2608170"/>
                  <a:pt x="3975853" y="2520742"/>
                  <a:pt x="4133015" y="2554195"/>
                </a:cubicBezTo>
                <a:cubicBezTo>
                  <a:pt x="4290178" y="2587648"/>
                  <a:pt x="4736265" y="3140678"/>
                  <a:pt x="4790240" y="2764440"/>
                </a:cubicBezTo>
                <a:cubicBezTo>
                  <a:pt x="4844215" y="2388203"/>
                  <a:pt x="5328403" y="623583"/>
                  <a:pt x="4580690" y="199638"/>
                </a:cubicBezTo>
                <a:cubicBezTo>
                  <a:pt x="3832978" y="-224307"/>
                  <a:pt x="1002465" y="147434"/>
                  <a:pt x="303965" y="220773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chemeClr val="accent5">
                  <a:lumMod val="0"/>
                  <a:lumOff val="100000"/>
                  <a:alpha val="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211960" y="-902707"/>
            <a:ext cx="5112568" cy="3303132"/>
          </a:xfrm>
          <a:custGeom>
            <a:avLst/>
            <a:gdLst>
              <a:gd name="connsiteX0" fmla="*/ 294800 w 4782787"/>
              <a:gd name="connsiteY0" fmla="*/ 227196 h 2785477"/>
              <a:gd name="connsiteX1" fmla="*/ 380525 w 4782787"/>
              <a:gd name="connsiteY1" fmla="*/ 522471 h 2785477"/>
              <a:gd name="connsiteX2" fmla="*/ 713900 w 4782787"/>
              <a:gd name="connsiteY2" fmla="*/ 732021 h 2785477"/>
              <a:gd name="connsiteX3" fmla="*/ 1104425 w 4782787"/>
              <a:gd name="connsiteY3" fmla="*/ 1246371 h 2785477"/>
              <a:gd name="connsiteX4" fmla="*/ 2028350 w 4782787"/>
              <a:gd name="connsiteY4" fmla="*/ 1351146 h 2785477"/>
              <a:gd name="connsiteX5" fmla="*/ 2361725 w 4782787"/>
              <a:gd name="connsiteY5" fmla="*/ 1341621 h 2785477"/>
              <a:gd name="connsiteX6" fmla="*/ 2866550 w 4782787"/>
              <a:gd name="connsiteY6" fmla="*/ 1522596 h 2785477"/>
              <a:gd name="connsiteX7" fmla="*/ 3142775 w 4782787"/>
              <a:gd name="connsiteY7" fmla="*/ 1770246 h 2785477"/>
              <a:gd name="connsiteX8" fmla="*/ 3428525 w 4782787"/>
              <a:gd name="connsiteY8" fmla="*/ 2170296 h 2785477"/>
              <a:gd name="connsiteX9" fmla="*/ 3838100 w 4782787"/>
              <a:gd name="connsiteY9" fmla="*/ 2446521 h 2785477"/>
              <a:gd name="connsiteX10" fmla="*/ 4123850 w 4782787"/>
              <a:gd name="connsiteY10" fmla="*/ 2436996 h 2785477"/>
              <a:gd name="connsiteX11" fmla="*/ 4485800 w 4782787"/>
              <a:gd name="connsiteY11" fmla="*/ 2656071 h 2785477"/>
              <a:gd name="connsiteX12" fmla="*/ 4447700 w 4782787"/>
              <a:gd name="connsiteY12" fmla="*/ 179571 h 2785477"/>
              <a:gd name="connsiteX13" fmla="*/ 294800 w 4782787"/>
              <a:gd name="connsiteY13" fmla="*/ 227196 h 2785477"/>
              <a:gd name="connsiteX0" fmla="*/ 294800 w 4781382"/>
              <a:gd name="connsiteY0" fmla="*/ 151023 h 2832926"/>
              <a:gd name="connsiteX1" fmla="*/ 380525 w 4781382"/>
              <a:gd name="connsiteY1" fmla="*/ 569920 h 2832926"/>
              <a:gd name="connsiteX2" fmla="*/ 713900 w 4781382"/>
              <a:gd name="connsiteY2" fmla="*/ 779470 h 2832926"/>
              <a:gd name="connsiteX3" fmla="*/ 1104425 w 4781382"/>
              <a:gd name="connsiteY3" fmla="*/ 1293820 h 2832926"/>
              <a:gd name="connsiteX4" fmla="*/ 2028350 w 4781382"/>
              <a:gd name="connsiteY4" fmla="*/ 1398595 h 2832926"/>
              <a:gd name="connsiteX5" fmla="*/ 2361725 w 4781382"/>
              <a:gd name="connsiteY5" fmla="*/ 1389070 h 2832926"/>
              <a:gd name="connsiteX6" fmla="*/ 2866550 w 4781382"/>
              <a:gd name="connsiteY6" fmla="*/ 1570045 h 2832926"/>
              <a:gd name="connsiteX7" fmla="*/ 3142775 w 4781382"/>
              <a:gd name="connsiteY7" fmla="*/ 1817695 h 2832926"/>
              <a:gd name="connsiteX8" fmla="*/ 3428525 w 4781382"/>
              <a:gd name="connsiteY8" fmla="*/ 2217745 h 2832926"/>
              <a:gd name="connsiteX9" fmla="*/ 3838100 w 4781382"/>
              <a:gd name="connsiteY9" fmla="*/ 2493970 h 2832926"/>
              <a:gd name="connsiteX10" fmla="*/ 4123850 w 4781382"/>
              <a:gd name="connsiteY10" fmla="*/ 2484445 h 2832926"/>
              <a:gd name="connsiteX11" fmla="*/ 4485800 w 4781382"/>
              <a:gd name="connsiteY11" fmla="*/ 2703520 h 2832926"/>
              <a:gd name="connsiteX12" fmla="*/ 4447700 w 4781382"/>
              <a:gd name="connsiteY12" fmla="*/ 227020 h 2832926"/>
              <a:gd name="connsiteX13" fmla="*/ 294800 w 4781382"/>
              <a:gd name="connsiteY13" fmla="*/ 151023 h 2832926"/>
              <a:gd name="connsiteX0" fmla="*/ 294800 w 4915104"/>
              <a:gd name="connsiteY0" fmla="*/ 150392 h 2824644"/>
              <a:gd name="connsiteX1" fmla="*/ 380525 w 4915104"/>
              <a:gd name="connsiteY1" fmla="*/ 569289 h 2824644"/>
              <a:gd name="connsiteX2" fmla="*/ 713900 w 4915104"/>
              <a:gd name="connsiteY2" fmla="*/ 778839 h 2824644"/>
              <a:gd name="connsiteX3" fmla="*/ 1104425 w 4915104"/>
              <a:gd name="connsiteY3" fmla="*/ 1293189 h 2824644"/>
              <a:gd name="connsiteX4" fmla="*/ 2028350 w 4915104"/>
              <a:gd name="connsiteY4" fmla="*/ 1397964 h 2824644"/>
              <a:gd name="connsiteX5" fmla="*/ 2361725 w 4915104"/>
              <a:gd name="connsiteY5" fmla="*/ 1388439 h 2824644"/>
              <a:gd name="connsiteX6" fmla="*/ 2866550 w 4915104"/>
              <a:gd name="connsiteY6" fmla="*/ 1569414 h 2824644"/>
              <a:gd name="connsiteX7" fmla="*/ 3142775 w 4915104"/>
              <a:gd name="connsiteY7" fmla="*/ 1817064 h 2824644"/>
              <a:gd name="connsiteX8" fmla="*/ 3428525 w 4915104"/>
              <a:gd name="connsiteY8" fmla="*/ 2217114 h 2824644"/>
              <a:gd name="connsiteX9" fmla="*/ 3838100 w 4915104"/>
              <a:gd name="connsiteY9" fmla="*/ 2493339 h 2824644"/>
              <a:gd name="connsiteX10" fmla="*/ 4123850 w 4915104"/>
              <a:gd name="connsiteY10" fmla="*/ 2483814 h 2824644"/>
              <a:gd name="connsiteX11" fmla="*/ 4781075 w 4915104"/>
              <a:gd name="connsiteY11" fmla="*/ 2694059 h 2824644"/>
              <a:gd name="connsiteX12" fmla="*/ 4447700 w 4915104"/>
              <a:gd name="connsiteY12" fmla="*/ 226389 h 2824644"/>
              <a:gd name="connsiteX13" fmla="*/ 294800 w 4915104"/>
              <a:gd name="connsiteY13" fmla="*/ 150392 h 2824644"/>
              <a:gd name="connsiteX0" fmla="*/ 303965 w 4994081"/>
              <a:gd name="connsiteY0" fmla="*/ 220773 h 2895025"/>
              <a:gd name="connsiteX1" fmla="*/ 389690 w 4994081"/>
              <a:gd name="connsiteY1" fmla="*/ 639670 h 2895025"/>
              <a:gd name="connsiteX2" fmla="*/ 723065 w 4994081"/>
              <a:gd name="connsiteY2" fmla="*/ 849220 h 2895025"/>
              <a:gd name="connsiteX3" fmla="*/ 1113590 w 4994081"/>
              <a:gd name="connsiteY3" fmla="*/ 1363570 h 2895025"/>
              <a:gd name="connsiteX4" fmla="*/ 2037515 w 4994081"/>
              <a:gd name="connsiteY4" fmla="*/ 1468345 h 2895025"/>
              <a:gd name="connsiteX5" fmla="*/ 2370890 w 4994081"/>
              <a:gd name="connsiteY5" fmla="*/ 1458820 h 2895025"/>
              <a:gd name="connsiteX6" fmla="*/ 2875715 w 4994081"/>
              <a:gd name="connsiteY6" fmla="*/ 1639795 h 2895025"/>
              <a:gd name="connsiteX7" fmla="*/ 3151940 w 4994081"/>
              <a:gd name="connsiteY7" fmla="*/ 1887445 h 2895025"/>
              <a:gd name="connsiteX8" fmla="*/ 3437690 w 4994081"/>
              <a:gd name="connsiteY8" fmla="*/ 2287495 h 2895025"/>
              <a:gd name="connsiteX9" fmla="*/ 3847265 w 4994081"/>
              <a:gd name="connsiteY9" fmla="*/ 2563720 h 2895025"/>
              <a:gd name="connsiteX10" fmla="*/ 4133015 w 4994081"/>
              <a:gd name="connsiteY10" fmla="*/ 2554195 h 2895025"/>
              <a:gd name="connsiteX11" fmla="*/ 4790240 w 4994081"/>
              <a:gd name="connsiteY11" fmla="*/ 2764440 h 2895025"/>
              <a:gd name="connsiteX12" fmla="*/ 4580690 w 4994081"/>
              <a:gd name="connsiteY12" fmla="*/ 199638 h 2895025"/>
              <a:gd name="connsiteX13" fmla="*/ 303965 w 4994081"/>
              <a:gd name="connsiteY13" fmla="*/ 220773 h 289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94081" h="2895025">
                <a:moveTo>
                  <a:pt x="303965" y="220773"/>
                </a:moveTo>
                <a:cubicBezTo>
                  <a:pt x="-394535" y="294112"/>
                  <a:pt x="319840" y="534929"/>
                  <a:pt x="389690" y="639670"/>
                </a:cubicBezTo>
                <a:cubicBezTo>
                  <a:pt x="459540" y="744411"/>
                  <a:pt x="602415" y="728570"/>
                  <a:pt x="723065" y="849220"/>
                </a:cubicBezTo>
                <a:cubicBezTo>
                  <a:pt x="843715" y="969870"/>
                  <a:pt x="894515" y="1260383"/>
                  <a:pt x="1113590" y="1363570"/>
                </a:cubicBezTo>
                <a:cubicBezTo>
                  <a:pt x="1332665" y="1466758"/>
                  <a:pt x="1827965" y="1452470"/>
                  <a:pt x="2037515" y="1468345"/>
                </a:cubicBezTo>
                <a:cubicBezTo>
                  <a:pt x="2247065" y="1484220"/>
                  <a:pt x="2231190" y="1430245"/>
                  <a:pt x="2370890" y="1458820"/>
                </a:cubicBezTo>
                <a:cubicBezTo>
                  <a:pt x="2510590" y="1487395"/>
                  <a:pt x="2745540" y="1568358"/>
                  <a:pt x="2875715" y="1639795"/>
                </a:cubicBezTo>
                <a:cubicBezTo>
                  <a:pt x="3005890" y="1711233"/>
                  <a:pt x="3058278" y="1779495"/>
                  <a:pt x="3151940" y="1887445"/>
                </a:cubicBezTo>
                <a:cubicBezTo>
                  <a:pt x="3245602" y="1995395"/>
                  <a:pt x="3321803" y="2174783"/>
                  <a:pt x="3437690" y="2287495"/>
                </a:cubicBezTo>
                <a:cubicBezTo>
                  <a:pt x="3553577" y="2400207"/>
                  <a:pt x="3731378" y="2519270"/>
                  <a:pt x="3847265" y="2563720"/>
                </a:cubicBezTo>
                <a:cubicBezTo>
                  <a:pt x="3963153" y="2608170"/>
                  <a:pt x="3975853" y="2520742"/>
                  <a:pt x="4133015" y="2554195"/>
                </a:cubicBezTo>
                <a:cubicBezTo>
                  <a:pt x="4290178" y="2587648"/>
                  <a:pt x="4736265" y="3140678"/>
                  <a:pt x="4790240" y="2764440"/>
                </a:cubicBezTo>
                <a:cubicBezTo>
                  <a:pt x="4844215" y="2388203"/>
                  <a:pt x="5328403" y="623583"/>
                  <a:pt x="4580690" y="199638"/>
                </a:cubicBezTo>
                <a:cubicBezTo>
                  <a:pt x="3832978" y="-224307"/>
                  <a:pt x="1002465" y="147434"/>
                  <a:pt x="303965" y="22077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0"/>
                  <a:lumOff val="10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AutoShape 2" descr="https://vbmc.ucoz.ru/_si/0/66033420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Picture 3" descr="D:\Санита\Универ\Проект\Изображения\ТГМУ растр.png">
            <a:extLst>
              <a:ext uri="{FF2B5EF4-FFF2-40B4-BE49-F238E27FC236}">
                <a16:creationId xmlns:a16="http://schemas.microsoft.com/office/drawing/2014/main" id="{9BFAA3AA-B60E-40B5-8B70-1CC7802A1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28284" y="168061"/>
            <a:ext cx="1908212" cy="730114"/>
          </a:xfrm>
          <a:prstGeom prst="rect">
            <a:avLst/>
          </a:prstGeom>
          <a:noFill/>
        </p:spPr>
      </p:pic>
      <p:sp>
        <p:nvSpPr>
          <p:cNvPr id="12" name="Название 1"/>
          <p:cNvSpPr txBox="1">
            <a:spLocks/>
          </p:cNvSpPr>
          <p:nvPr/>
        </p:nvSpPr>
        <p:spPr bwMode="auto">
          <a:xfrm>
            <a:off x="1547664" y="1131590"/>
            <a:ext cx="6264597" cy="253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ts val="3000"/>
              </a:lnSpc>
            </a:pPr>
            <a:r>
              <a:rPr lang="ru-RU" altLang="ru-RU" sz="3200" b="1" dirty="0">
                <a:solidFill>
                  <a:srgbClr val="4F81BD">
                    <a:lumMod val="50000"/>
                  </a:srgbClr>
                </a:solidFill>
              </a:rPr>
              <a:t>СПАСИБО </a:t>
            </a:r>
          </a:p>
          <a:p>
            <a:pPr algn="ctr">
              <a:lnSpc>
                <a:spcPts val="3000"/>
              </a:lnSpc>
            </a:pPr>
            <a:r>
              <a:rPr lang="ru-RU" altLang="ru-RU" sz="3200" b="1" dirty="0">
                <a:solidFill>
                  <a:srgbClr val="4F81BD">
                    <a:lumMod val="50000"/>
                  </a:srgbClr>
                </a:soli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429160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23221</TotalTime>
  <Words>49</Words>
  <Application>Microsoft Office PowerPoint</Application>
  <PresentationFormat>Экран (16:9)</PresentationFormat>
  <Paragraphs>21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Крукович Елена Валентиновна</dc:creator>
  <cp:lastModifiedBy>Admin</cp:lastModifiedBy>
  <cp:revision>637</cp:revision>
  <cp:lastPrinted>2017-09-26T01:43:17Z</cp:lastPrinted>
  <dcterms:created xsi:type="dcterms:W3CDTF">2016-08-01T23:13:16Z</dcterms:created>
  <dcterms:modified xsi:type="dcterms:W3CDTF">2020-10-13T04:01:45Z</dcterms:modified>
</cp:coreProperties>
</file>