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80" r:id="rId5"/>
    <p:sldId id="278" r:id="rId6"/>
    <p:sldId id="276" r:id="rId7"/>
    <p:sldId id="275" r:id="rId8"/>
    <p:sldId id="279" r:id="rId9"/>
    <p:sldId id="263" r:id="rId10"/>
    <p:sldId id="257" r:id="rId11"/>
    <p:sldId id="266" r:id="rId12"/>
    <p:sldId id="274" r:id="rId13"/>
    <p:sldId id="262" r:id="rId14"/>
    <p:sldId id="265" r:id="rId15"/>
    <p:sldId id="264" r:id="rId16"/>
    <p:sldId id="277" r:id="rId17"/>
    <p:sldId id="273" r:id="rId18"/>
    <p:sldId id="270" r:id="rId19"/>
    <p:sldId id="259" r:id="rId20"/>
    <p:sldId id="258" r:id="rId21"/>
    <p:sldId id="267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71" autoAdjust="0"/>
    <p:restoredTop sz="94660"/>
  </p:normalViewPr>
  <p:slideViewPr>
    <p:cSldViewPr>
      <p:cViewPr varScale="1">
        <p:scale>
          <a:sx n="51" d="100"/>
          <a:sy n="51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68124-22BB-4D15-A845-A74EDEBBE3A4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4043CB0-4234-4E69-B1F9-FA7EF0A3BED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Психологический блок</a:t>
          </a:r>
          <a:endParaRPr lang="ru-RU" sz="1400" b="1" dirty="0">
            <a:solidFill>
              <a:schemeClr val="tx1"/>
            </a:solidFill>
          </a:endParaRPr>
        </a:p>
      </dgm:t>
    </dgm:pt>
    <dgm:pt modelId="{1DC6E263-43C0-43C6-8514-A6CAF15DF43E}" type="parTrans" cxnId="{D2A25BE2-FE35-44A8-BC3D-4B20DBD7C7FA}">
      <dgm:prSet/>
      <dgm:spPr/>
      <dgm:t>
        <a:bodyPr/>
        <a:lstStyle/>
        <a:p>
          <a:endParaRPr lang="ru-RU"/>
        </a:p>
      </dgm:t>
    </dgm:pt>
    <dgm:pt modelId="{B0D0F3C9-513A-43C6-9BBA-7B4156896433}" type="sibTrans" cxnId="{D2A25BE2-FE35-44A8-BC3D-4B20DBD7C7FA}">
      <dgm:prSet/>
      <dgm:spPr/>
      <dgm:t>
        <a:bodyPr/>
        <a:lstStyle/>
        <a:p>
          <a:endParaRPr lang="ru-RU"/>
        </a:p>
      </dgm:t>
    </dgm:pt>
    <dgm:pt modelId="{2F37EEE4-7106-4467-ACC3-010F48AF0F97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/>
              </a:solidFill>
            </a:rPr>
            <a:t>Мотивационно-профориентационный</a:t>
          </a:r>
          <a:r>
            <a:rPr lang="ru-RU" sz="1400" b="1" dirty="0" smtClean="0">
              <a:solidFill>
                <a:schemeClr val="tx1"/>
              </a:solidFill>
            </a:rPr>
            <a:t> блок</a:t>
          </a:r>
          <a:endParaRPr lang="ru-RU" sz="1400" b="1" dirty="0">
            <a:solidFill>
              <a:schemeClr val="tx1"/>
            </a:solidFill>
          </a:endParaRPr>
        </a:p>
      </dgm:t>
    </dgm:pt>
    <dgm:pt modelId="{C45B2987-24B9-43EF-BF07-E8A654F55926}" type="parTrans" cxnId="{65D3222E-846E-49F1-BAB9-B37B62EE3F33}">
      <dgm:prSet/>
      <dgm:spPr/>
      <dgm:t>
        <a:bodyPr/>
        <a:lstStyle/>
        <a:p>
          <a:endParaRPr lang="ru-RU"/>
        </a:p>
      </dgm:t>
    </dgm:pt>
    <dgm:pt modelId="{9FEB3E31-7C71-4948-A5E8-74B2BF27F080}" type="sibTrans" cxnId="{65D3222E-846E-49F1-BAB9-B37B62EE3F33}">
      <dgm:prSet/>
      <dgm:spPr/>
      <dgm:t>
        <a:bodyPr/>
        <a:lstStyle/>
        <a:p>
          <a:endParaRPr lang="ru-RU"/>
        </a:p>
      </dgm:t>
    </dgm:pt>
    <dgm:pt modelId="{DF0F5A11-213E-4716-9E9A-EA44171195F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Здоровое питание</a:t>
          </a:r>
          <a:endParaRPr lang="ru-RU" sz="1400" b="1" dirty="0">
            <a:solidFill>
              <a:schemeClr val="tx1"/>
            </a:solidFill>
          </a:endParaRPr>
        </a:p>
      </dgm:t>
    </dgm:pt>
    <dgm:pt modelId="{D05D74CC-EA79-469A-9D97-592BBAC0F5FF}" type="parTrans" cxnId="{CE8B65E5-9D38-48BD-BF66-D4C8B808165E}">
      <dgm:prSet/>
      <dgm:spPr/>
      <dgm:t>
        <a:bodyPr/>
        <a:lstStyle/>
        <a:p>
          <a:endParaRPr lang="ru-RU"/>
        </a:p>
      </dgm:t>
    </dgm:pt>
    <dgm:pt modelId="{AD35C5B9-90E1-4501-9596-FACE45FC53CF}" type="sibTrans" cxnId="{CE8B65E5-9D38-48BD-BF66-D4C8B808165E}">
      <dgm:prSet/>
      <dgm:spPr/>
      <dgm:t>
        <a:bodyPr/>
        <a:lstStyle/>
        <a:p>
          <a:endParaRPr lang="ru-RU"/>
        </a:p>
      </dgm:t>
    </dgm:pt>
    <dgm:pt modelId="{D1D0F5C9-3D0B-4B75-8598-39CBBF6A11A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Физкультура и спорт</a:t>
          </a:r>
          <a:endParaRPr lang="ru-RU" sz="1400" b="1" dirty="0">
            <a:solidFill>
              <a:schemeClr val="tx1"/>
            </a:solidFill>
          </a:endParaRPr>
        </a:p>
      </dgm:t>
    </dgm:pt>
    <dgm:pt modelId="{1A0E5336-E9CB-4ED5-8284-5FA33A5B5C1D}" type="parTrans" cxnId="{D818D2F4-D948-4290-934D-193A32738BF7}">
      <dgm:prSet/>
      <dgm:spPr/>
      <dgm:t>
        <a:bodyPr/>
        <a:lstStyle/>
        <a:p>
          <a:endParaRPr lang="ru-RU"/>
        </a:p>
      </dgm:t>
    </dgm:pt>
    <dgm:pt modelId="{639B203F-3187-47A1-B882-9CFD4E32A805}" type="sibTrans" cxnId="{D818D2F4-D948-4290-934D-193A32738BF7}">
      <dgm:prSet/>
      <dgm:spPr/>
      <dgm:t>
        <a:bodyPr/>
        <a:lstStyle/>
        <a:p>
          <a:endParaRPr lang="ru-RU"/>
        </a:p>
      </dgm:t>
    </dgm:pt>
    <dgm:pt modelId="{CE69717A-82A6-4E81-A8DA-F62483C56C7E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Приложения</a:t>
          </a:r>
          <a:endParaRPr lang="ru-RU" sz="1400" b="1" dirty="0">
            <a:solidFill>
              <a:schemeClr val="tx1"/>
            </a:solidFill>
          </a:endParaRPr>
        </a:p>
      </dgm:t>
    </dgm:pt>
    <dgm:pt modelId="{03461A96-D58E-4156-A2D7-B48AA90D5751}" type="parTrans" cxnId="{12FE95E5-11F6-435B-ADCD-51B7299CB0D2}">
      <dgm:prSet/>
      <dgm:spPr/>
      <dgm:t>
        <a:bodyPr/>
        <a:lstStyle/>
        <a:p>
          <a:endParaRPr lang="ru-RU"/>
        </a:p>
      </dgm:t>
    </dgm:pt>
    <dgm:pt modelId="{FAEEC34E-444A-47B4-8C92-E0628ADC26D8}" type="sibTrans" cxnId="{12FE95E5-11F6-435B-ADCD-51B7299CB0D2}">
      <dgm:prSet/>
      <dgm:spPr/>
      <dgm:t>
        <a:bodyPr/>
        <a:lstStyle/>
        <a:p>
          <a:endParaRPr lang="ru-RU"/>
        </a:p>
      </dgm:t>
    </dgm:pt>
    <dgm:pt modelId="{19C7D4DC-78AA-4D33-A762-C519FB65DCCA}" type="pres">
      <dgm:prSet presAssocID="{81A68124-22BB-4D15-A845-A74EDEBBE3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7E29F1-5EC0-4A00-AFFA-D3EA1C456D3C}" type="pres">
      <dgm:prSet presAssocID="{81A68124-22BB-4D15-A845-A74EDEBBE3A4}" presName="cycle" presStyleCnt="0"/>
      <dgm:spPr/>
    </dgm:pt>
    <dgm:pt modelId="{C4A055FA-D955-442D-9BD5-9AB01CFE1070}" type="pres">
      <dgm:prSet presAssocID="{74043CB0-4234-4E69-B1F9-FA7EF0A3BED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5745F-6344-4C4E-9382-6B75F2EDBB96}" type="pres">
      <dgm:prSet presAssocID="{B0D0F3C9-513A-43C6-9BBA-7B415689643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1DF7D27-3126-4198-9A89-87D3C0EB6C54}" type="pres">
      <dgm:prSet presAssocID="{2F37EEE4-7106-4467-ACC3-010F48AF0F9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575F5-0998-4788-BA29-BDE388E77388}" type="pres">
      <dgm:prSet presAssocID="{DF0F5A11-213E-4716-9E9A-EA44171195FD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FE177-1C63-406A-9045-F7A8ED7F461C}" type="pres">
      <dgm:prSet presAssocID="{D1D0F5C9-3D0B-4B75-8598-39CBBF6A11A0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70511-F08F-4556-9A67-801212FC8CFB}" type="pres">
      <dgm:prSet presAssocID="{CE69717A-82A6-4E81-A8DA-F62483C56C7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C778A8-A516-484D-8808-314AF31E768E}" type="presOf" srcId="{74043CB0-4234-4E69-B1F9-FA7EF0A3BED1}" destId="{C4A055FA-D955-442D-9BD5-9AB01CFE1070}" srcOrd="0" destOrd="0" presId="urn:microsoft.com/office/officeart/2005/8/layout/cycle3"/>
    <dgm:cxn modelId="{533A5ECC-90AB-45BE-8A50-808763BCA148}" type="presOf" srcId="{CE69717A-82A6-4E81-A8DA-F62483C56C7E}" destId="{F1070511-F08F-4556-9A67-801212FC8CFB}" srcOrd="0" destOrd="0" presId="urn:microsoft.com/office/officeart/2005/8/layout/cycle3"/>
    <dgm:cxn modelId="{23CB77BC-732B-4DB0-B60E-A84EAB1D75BE}" type="presOf" srcId="{D1D0F5C9-3D0B-4B75-8598-39CBBF6A11A0}" destId="{75EFE177-1C63-406A-9045-F7A8ED7F461C}" srcOrd="0" destOrd="0" presId="urn:microsoft.com/office/officeart/2005/8/layout/cycle3"/>
    <dgm:cxn modelId="{65D3222E-846E-49F1-BAB9-B37B62EE3F33}" srcId="{81A68124-22BB-4D15-A845-A74EDEBBE3A4}" destId="{2F37EEE4-7106-4467-ACC3-010F48AF0F97}" srcOrd="1" destOrd="0" parTransId="{C45B2987-24B9-43EF-BF07-E8A654F55926}" sibTransId="{9FEB3E31-7C71-4948-A5E8-74B2BF27F080}"/>
    <dgm:cxn modelId="{159F550C-FFDC-4190-90E9-DDAE9FFE7A22}" type="presOf" srcId="{2F37EEE4-7106-4467-ACC3-010F48AF0F97}" destId="{51DF7D27-3126-4198-9A89-87D3C0EB6C54}" srcOrd="0" destOrd="0" presId="urn:microsoft.com/office/officeart/2005/8/layout/cycle3"/>
    <dgm:cxn modelId="{CE8B65E5-9D38-48BD-BF66-D4C8B808165E}" srcId="{81A68124-22BB-4D15-A845-A74EDEBBE3A4}" destId="{DF0F5A11-213E-4716-9E9A-EA44171195FD}" srcOrd="2" destOrd="0" parTransId="{D05D74CC-EA79-469A-9D97-592BBAC0F5FF}" sibTransId="{AD35C5B9-90E1-4501-9596-FACE45FC53CF}"/>
    <dgm:cxn modelId="{12FE95E5-11F6-435B-ADCD-51B7299CB0D2}" srcId="{81A68124-22BB-4D15-A845-A74EDEBBE3A4}" destId="{CE69717A-82A6-4E81-A8DA-F62483C56C7E}" srcOrd="4" destOrd="0" parTransId="{03461A96-D58E-4156-A2D7-B48AA90D5751}" sibTransId="{FAEEC34E-444A-47B4-8C92-E0628ADC26D8}"/>
    <dgm:cxn modelId="{D2A25BE2-FE35-44A8-BC3D-4B20DBD7C7FA}" srcId="{81A68124-22BB-4D15-A845-A74EDEBBE3A4}" destId="{74043CB0-4234-4E69-B1F9-FA7EF0A3BED1}" srcOrd="0" destOrd="0" parTransId="{1DC6E263-43C0-43C6-8514-A6CAF15DF43E}" sibTransId="{B0D0F3C9-513A-43C6-9BBA-7B4156896433}"/>
    <dgm:cxn modelId="{AFA0C592-1BF1-4718-A1D8-758DEB1CFF4B}" type="presOf" srcId="{B0D0F3C9-513A-43C6-9BBA-7B4156896433}" destId="{6DB5745F-6344-4C4E-9382-6B75F2EDBB96}" srcOrd="0" destOrd="0" presId="urn:microsoft.com/office/officeart/2005/8/layout/cycle3"/>
    <dgm:cxn modelId="{13BC33D5-235A-4496-ACA3-D628164667A3}" type="presOf" srcId="{81A68124-22BB-4D15-A845-A74EDEBBE3A4}" destId="{19C7D4DC-78AA-4D33-A762-C519FB65DCCA}" srcOrd="0" destOrd="0" presId="urn:microsoft.com/office/officeart/2005/8/layout/cycle3"/>
    <dgm:cxn modelId="{D818D2F4-D948-4290-934D-193A32738BF7}" srcId="{81A68124-22BB-4D15-A845-A74EDEBBE3A4}" destId="{D1D0F5C9-3D0B-4B75-8598-39CBBF6A11A0}" srcOrd="3" destOrd="0" parTransId="{1A0E5336-E9CB-4ED5-8284-5FA33A5B5C1D}" sibTransId="{639B203F-3187-47A1-B882-9CFD4E32A805}"/>
    <dgm:cxn modelId="{359C55A2-DD4F-49EF-B760-EF3337A33314}" type="presOf" srcId="{DF0F5A11-213E-4716-9E9A-EA44171195FD}" destId="{478575F5-0998-4788-BA29-BDE388E77388}" srcOrd="0" destOrd="0" presId="urn:microsoft.com/office/officeart/2005/8/layout/cycle3"/>
    <dgm:cxn modelId="{37179B19-5A2B-413F-B87B-DBA2407D1A50}" type="presParOf" srcId="{19C7D4DC-78AA-4D33-A762-C519FB65DCCA}" destId="{2C7E29F1-5EC0-4A00-AFFA-D3EA1C456D3C}" srcOrd="0" destOrd="0" presId="urn:microsoft.com/office/officeart/2005/8/layout/cycle3"/>
    <dgm:cxn modelId="{3C6CF38A-36E3-4184-B8B6-32C3C266D92E}" type="presParOf" srcId="{2C7E29F1-5EC0-4A00-AFFA-D3EA1C456D3C}" destId="{C4A055FA-D955-442D-9BD5-9AB01CFE1070}" srcOrd="0" destOrd="0" presId="urn:microsoft.com/office/officeart/2005/8/layout/cycle3"/>
    <dgm:cxn modelId="{02DF2459-D343-4E7A-99BA-51215BDA5B04}" type="presParOf" srcId="{2C7E29F1-5EC0-4A00-AFFA-D3EA1C456D3C}" destId="{6DB5745F-6344-4C4E-9382-6B75F2EDBB96}" srcOrd="1" destOrd="0" presId="urn:microsoft.com/office/officeart/2005/8/layout/cycle3"/>
    <dgm:cxn modelId="{A3E0C540-87A4-466E-B11F-BA178A3B2B83}" type="presParOf" srcId="{2C7E29F1-5EC0-4A00-AFFA-D3EA1C456D3C}" destId="{51DF7D27-3126-4198-9A89-87D3C0EB6C54}" srcOrd="2" destOrd="0" presId="urn:microsoft.com/office/officeart/2005/8/layout/cycle3"/>
    <dgm:cxn modelId="{11121D14-975B-4908-9078-ADB69F18A5C1}" type="presParOf" srcId="{2C7E29F1-5EC0-4A00-AFFA-D3EA1C456D3C}" destId="{478575F5-0998-4788-BA29-BDE388E77388}" srcOrd="3" destOrd="0" presId="urn:microsoft.com/office/officeart/2005/8/layout/cycle3"/>
    <dgm:cxn modelId="{CC4628D4-0A84-46CD-9FBD-22E3B43A4424}" type="presParOf" srcId="{2C7E29F1-5EC0-4A00-AFFA-D3EA1C456D3C}" destId="{75EFE177-1C63-406A-9045-F7A8ED7F461C}" srcOrd="4" destOrd="0" presId="urn:microsoft.com/office/officeart/2005/8/layout/cycle3"/>
    <dgm:cxn modelId="{C5870368-9A8B-48FC-819A-22CD2D6B63F2}" type="presParOf" srcId="{2C7E29F1-5EC0-4A00-AFFA-D3EA1C456D3C}" destId="{F1070511-F08F-4556-9A67-801212FC8CF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F500B6-C986-4CAD-B9B4-12E94D07FB61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</dgm:pt>
    <dgm:pt modelId="{BFBB80B5-051B-4ACA-9E07-4F0D214B61BC}">
      <dgm:prSet phldrT="[Текст]" custT="1"/>
      <dgm:spPr/>
      <dgm:t>
        <a:bodyPr/>
        <a:lstStyle/>
        <a:p>
          <a:r>
            <a:rPr lang="ru-RU" sz="1800" dirty="0" smtClean="0"/>
            <a:t>Примерное тематическое планирование</a:t>
          </a:r>
          <a:endParaRPr lang="ru-RU" sz="1800" dirty="0"/>
        </a:p>
      </dgm:t>
    </dgm:pt>
    <dgm:pt modelId="{9A5F5490-C2D7-4B9B-A32D-DE7AB16989F5}" type="parTrans" cxnId="{5F82238B-946C-42D3-8D44-0384A3A33621}">
      <dgm:prSet/>
      <dgm:spPr/>
      <dgm:t>
        <a:bodyPr/>
        <a:lstStyle/>
        <a:p>
          <a:endParaRPr lang="ru-RU"/>
        </a:p>
      </dgm:t>
    </dgm:pt>
    <dgm:pt modelId="{FA620FA0-86E2-47AA-B29F-261DB5494D28}" type="sibTrans" cxnId="{5F82238B-946C-42D3-8D44-0384A3A33621}">
      <dgm:prSet/>
      <dgm:spPr/>
      <dgm:t>
        <a:bodyPr/>
        <a:lstStyle/>
        <a:p>
          <a:endParaRPr lang="ru-RU"/>
        </a:p>
      </dgm:t>
    </dgm:pt>
    <dgm:pt modelId="{84CFB5A2-D320-4E67-9502-B00AB5369022}">
      <dgm:prSet phldrT="[Текст]" custT="1"/>
      <dgm:spPr/>
      <dgm:t>
        <a:bodyPr/>
        <a:lstStyle/>
        <a:p>
          <a:r>
            <a:rPr lang="ru-RU" sz="1800" dirty="0" smtClean="0"/>
            <a:t>Формы организации работы обучающихся</a:t>
          </a:r>
          <a:endParaRPr lang="ru-RU" sz="1800" dirty="0"/>
        </a:p>
      </dgm:t>
    </dgm:pt>
    <dgm:pt modelId="{61326FD0-582B-4FF1-9A16-81255F51C968}" type="parTrans" cxnId="{818A392A-20CE-439D-A515-D3BF654B4547}">
      <dgm:prSet/>
      <dgm:spPr/>
      <dgm:t>
        <a:bodyPr/>
        <a:lstStyle/>
        <a:p>
          <a:endParaRPr lang="ru-RU"/>
        </a:p>
      </dgm:t>
    </dgm:pt>
    <dgm:pt modelId="{83BA66CF-F10B-4B45-BF05-D31CA561AF21}" type="sibTrans" cxnId="{818A392A-20CE-439D-A515-D3BF654B4547}">
      <dgm:prSet/>
      <dgm:spPr/>
      <dgm:t>
        <a:bodyPr/>
        <a:lstStyle/>
        <a:p>
          <a:endParaRPr lang="ru-RU"/>
        </a:p>
      </dgm:t>
    </dgm:pt>
    <dgm:pt modelId="{740A66A4-D714-45CE-BF2A-FC9C3444624E}">
      <dgm:prSet phldrT="[Текст]" custT="1"/>
      <dgm:spPr/>
      <dgm:t>
        <a:bodyPr/>
        <a:lstStyle/>
        <a:p>
          <a:r>
            <a:rPr lang="ru-RU" sz="1800" dirty="0" smtClean="0"/>
            <a:t>Структура занятия</a:t>
          </a:r>
          <a:endParaRPr lang="ru-RU" sz="1800" dirty="0"/>
        </a:p>
      </dgm:t>
    </dgm:pt>
    <dgm:pt modelId="{54747C10-B344-4D1A-9006-0EC39F6C53CA}" type="parTrans" cxnId="{3C645758-4087-4754-AC1C-3E128BABEFF7}">
      <dgm:prSet/>
      <dgm:spPr/>
      <dgm:t>
        <a:bodyPr/>
        <a:lstStyle/>
        <a:p>
          <a:endParaRPr lang="ru-RU"/>
        </a:p>
      </dgm:t>
    </dgm:pt>
    <dgm:pt modelId="{EB41A46C-8762-4B0C-B1E5-521670BAE2D0}" type="sibTrans" cxnId="{3C645758-4087-4754-AC1C-3E128BABEFF7}">
      <dgm:prSet/>
      <dgm:spPr/>
      <dgm:t>
        <a:bodyPr/>
        <a:lstStyle/>
        <a:p>
          <a:endParaRPr lang="ru-RU"/>
        </a:p>
      </dgm:t>
    </dgm:pt>
    <dgm:pt modelId="{BD6EF1E2-3EB2-4D98-8B0B-F7335D40D21A}">
      <dgm:prSet custT="1"/>
      <dgm:spPr/>
      <dgm:t>
        <a:bodyPr/>
        <a:lstStyle/>
        <a:p>
          <a:r>
            <a:rPr lang="ru-RU" sz="1800" dirty="0" smtClean="0"/>
            <a:t>Виды заданий и их использование</a:t>
          </a:r>
          <a:endParaRPr lang="ru-RU" sz="1800" dirty="0"/>
        </a:p>
      </dgm:t>
    </dgm:pt>
    <dgm:pt modelId="{0871320C-BC01-444A-8325-A750AF803014}" type="parTrans" cxnId="{C603044D-7B9A-4003-BEAC-7A98118C0462}">
      <dgm:prSet/>
      <dgm:spPr/>
      <dgm:t>
        <a:bodyPr/>
        <a:lstStyle/>
        <a:p>
          <a:endParaRPr lang="ru-RU"/>
        </a:p>
      </dgm:t>
    </dgm:pt>
    <dgm:pt modelId="{8C36CCFB-7E6A-47F8-8284-64CE2F36DC0C}" type="sibTrans" cxnId="{C603044D-7B9A-4003-BEAC-7A98118C0462}">
      <dgm:prSet/>
      <dgm:spPr/>
      <dgm:t>
        <a:bodyPr/>
        <a:lstStyle/>
        <a:p>
          <a:endParaRPr lang="ru-RU"/>
        </a:p>
      </dgm:t>
    </dgm:pt>
    <dgm:pt modelId="{7B668DC3-1DAD-420C-B760-88385806E7BC}">
      <dgm:prSet custT="1"/>
      <dgm:spPr/>
      <dgm:t>
        <a:bodyPr/>
        <a:lstStyle/>
        <a:p>
          <a:r>
            <a:rPr lang="ru-RU" sz="1800" dirty="0" smtClean="0"/>
            <a:t>Планируемые образовательные результаты</a:t>
          </a:r>
          <a:endParaRPr lang="ru-RU" sz="1800" dirty="0"/>
        </a:p>
      </dgm:t>
    </dgm:pt>
    <dgm:pt modelId="{F34CA92C-BCA1-48E3-90CB-6AEA678ED350}" type="parTrans" cxnId="{A21F4797-796B-41B0-B8B8-D33DDD1BAB52}">
      <dgm:prSet/>
      <dgm:spPr/>
      <dgm:t>
        <a:bodyPr/>
        <a:lstStyle/>
        <a:p>
          <a:endParaRPr lang="ru-RU"/>
        </a:p>
      </dgm:t>
    </dgm:pt>
    <dgm:pt modelId="{8F3852D7-DB1D-4549-A361-FCDDFB4C2ED0}" type="sibTrans" cxnId="{A21F4797-796B-41B0-B8B8-D33DDD1BAB52}">
      <dgm:prSet/>
      <dgm:spPr/>
      <dgm:t>
        <a:bodyPr/>
        <a:lstStyle/>
        <a:p>
          <a:endParaRPr lang="ru-RU"/>
        </a:p>
      </dgm:t>
    </dgm:pt>
    <dgm:pt modelId="{30EB598A-02C2-4946-A579-AB9B70CDF7BE}">
      <dgm:prSet custT="1"/>
      <dgm:spPr/>
      <dgm:t>
        <a:bodyPr/>
        <a:lstStyle/>
        <a:p>
          <a:r>
            <a:rPr lang="ru-RU" sz="1800" dirty="0" smtClean="0"/>
            <a:t>Формы организации учебных занятий</a:t>
          </a:r>
          <a:endParaRPr lang="ru-RU" sz="1800" dirty="0"/>
        </a:p>
      </dgm:t>
    </dgm:pt>
    <dgm:pt modelId="{7464BA4C-54B5-4008-9EB3-FAF3F8ABE031}" type="parTrans" cxnId="{2D6ACA9D-979E-46C5-B041-3F195A8D41E2}">
      <dgm:prSet/>
      <dgm:spPr/>
      <dgm:t>
        <a:bodyPr/>
        <a:lstStyle/>
        <a:p>
          <a:endParaRPr lang="ru-RU"/>
        </a:p>
      </dgm:t>
    </dgm:pt>
    <dgm:pt modelId="{C87FCAAC-635E-448B-9779-83CC297B15E4}" type="sibTrans" cxnId="{2D6ACA9D-979E-46C5-B041-3F195A8D41E2}">
      <dgm:prSet/>
      <dgm:spPr/>
      <dgm:t>
        <a:bodyPr/>
        <a:lstStyle/>
        <a:p>
          <a:endParaRPr lang="ru-RU"/>
        </a:p>
      </dgm:t>
    </dgm:pt>
    <dgm:pt modelId="{B3AFFA5A-ED98-417E-8150-4393653EBEDC}">
      <dgm:prSet custT="1"/>
      <dgm:spPr/>
      <dgm:t>
        <a:bodyPr/>
        <a:lstStyle/>
        <a:p>
          <a:r>
            <a:rPr lang="ru-RU" sz="1800" dirty="0" smtClean="0"/>
            <a:t>приложения</a:t>
          </a:r>
          <a:endParaRPr lang="ru-RU" sz="1800" dirty="0"/>
        </a:p>
      </dgm:t>
    </dgm:pt>
    <dgm:pt modelId="{A19DF4CF-8C5B-40D8-84E6-A621E1724306}" type="parTrans" cxnId="{48794CDB-15D3-4092-A92E-2BC7E2118092}">
      <dgm:prSet/>
      <dgm:spPr/>
      <dgm:t>
        <a:bodyPr/>
        <a:lstStyle/>
        <a:p>
          <a:endParaRPr lang="ru-RU"/>
        </a:p>
      </dgm:t>
    </dgm:pt>
    <dgm:pt modelId="{593B086A-6298-4B27-B196-E88E0C0AEBEC}" type="sibTrans" cxnId="{48794CDB-15D3-4092-A92E-2BC7E2118092}">
      <dgm:prSet/>
      <dgm:spPr/>
      <dgm:t>
        <a:bodyPr/>
        <a:lstStyle/>
        <a:p>
          <a:endParaRPr lang="ru-RU"/>
        </a:p>
      </dgm:t>
    </dgm:pt>
    <dgm:pt modelId="{A258ED4E-1C57-46E4-9991-EE31B62A6E08}" type="pres">
      <dgm:prSet presAssocID="{29F500B6-C986-4CAD-B9B4-12E94D07FB61}" presName="compositeShape" presStyleCnt="0">
        <dgm:presLayoutVars>
          <dgm:dir/>
          <dgm:resizeHandles/>
        </dgm:presLayoutVars>
      </dgm:prSet>
      <dgm:spPr/>
    </dgm:pt>
    <dgm:pt modelId="{2FDBB579-4D58-493A-9689-B20561F0DC14}" type="pres">
      <dgm:prSet presAssocID="{29F500B6-C986-4CAD-B9B4-12E94D07FB61}" presName="pyramid" presStyleLbl="node1" presStyleIdx="0" presStyleCnt="1"/>
      <dgm:spPr/>
    </dgm:pt>
    <dgm:pt modelId="{9D76EEBF-EED1-4043-A2C6-F70D3B9C2543}" type="pres">
      <dgm:prSet presAssocID="{29F500B6-C986-4CAD-B9B4-12E94D07FB61}" presName="theList" presStyleCnt="0"/>
      <dgm:spPr/>
    </dgm:pt>
    <dgm:pt modelId="{0C8AD42D-B552-4E66-B22C-78014670CADD}" type="pres">
      <dgm:prSet presAssocID="{BD6EF1E2-3EB2-4D98-8B0B-F7335D40D21A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3A756-5CC2-462D-B4E4-8422F36A890F}" type="pres">
      <dgm:prSet presAssocID="{BD6EF1E2-3EB2-4D98-8B0B-F7335D40D21A}" presName="aSpace" presStyleCnt="0"/>
      <dgm:spPr/>
    </dgm:pt>
    <dgm:pt modelId="{7EA56F96-94D6-478E-8DBD-CA2E2E7117B4}" type="pres">
      <dgm:prSet presAssocID="{7B668DC3-1DAD-420C-B760-88385806E7BC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5F90A-E617-4C5E-8817-762980E78F9A}" type="pres">
      <dgm:prSet presAssocID="{7B668DC3-1DAD-420C-B760-88385806E7BC}" presName="aSpace" presStyleCnt="0"/>
      <dgm:spPr/>
    </dgm:pt>
    <dgm:pt modelId="{9213454D-45DE-4626-8D4A-FBDC27973D24}" type="pres">
      <dgm:prSet presAssocID="{BFBB80B5-051B-4ACA-9E07-4F0D214B61BC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2B1AC-74B4-4595-AF6E-2E75FFD5C4DD}" type="pres">
      <dgm:prSet presAssocID="{BFBB80B5-051B-4ACA-9E07-4F0D214B61BC}" presName="aSpace" presStyleCnt="0"/>
      <dgm:spPr/>
    </dgm:pt>
    <dgm:pt modelId="{FE031063-1723-4714-94E1-2967703F3C73}" type="pres">
      <dgm:prSet presAssocID="{30EB598A-02C2-4946-A579-AB9B70CDF7BE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76949-5D3D-479A-ACFE-E7D562C8DD50}" type="pres">
      <dgm:prSet presAssocID="{30EB598A-02C2-4946-A579-AB9B70CDF7BE}" presName="aSpace" presStyleCnt="0"/>
      <dgm:spPr/>
    </dgm:pt>
    <dgm:pt modelId="{9CA80EF7-EDC9-46CE-BA29-3B6442E02BA4}" type="pres">
      <dgm:prSet presAssocID="{84CFB5A2-D320-4E67-9502-B00AB5369022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56A16-DA61-4DE3-B42D-7015AFE9EA1F}" type="pres">
      <dgm:prSet presAssocID="{84CFB5A2-D320-4E67-9502-B00AB5369022}" presName="aSpace" presStyleCnt="0"/>
      <dgm:spPr/>
    </dgm:pt>
    <dgm:pt modelId="{F23D8137-A5DB-4D34-BB73-335A06D048EA}" type="pres">
      <dgm:prSet presAssocID="{740A66A4-D714-45CE-BF2A-FC9C3444624E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168B8-D708-405E-8CF1-474ECE007A26}" type="pres">
      <dgm:prSet presAssocID="{740A66A4-D714-45CE-BF2A-FC9C3444624E}" presName="aSpace" presStyleCnt="0"/>
      <dgm:spPr/>
    </dgm:pt>
    <dgm:pt modelId="{917E353E-E2A5-49DC-977F-5C3FEF0DF6C8}" type="pres">
      <dgm:prSet presAssocID="{B3AFFA5A-ED98-417E-8150-4393653EBEDC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442A3-C958-4789-B68A-8F799A99BDCE}" type="pres">
      <dgm:prSet presAssocID="{B3AFFA5A-ED98-417E-8150-4393653EBEDC}" presName="aSpace" presStyleCnt="0"/>
      <dgm:spPr/>
    </dgm:pt>
  </dgm:ptLst>
  <dgm:cxnLst>
    <dgm:cxn modelId="{5F82238B-946C-42D3-8D44-0384A3A33621}" srcId="{29F500B6-C986-4CAD-B9B4-12E94D07FB61}" destId="{BFBB80B5-051B-4ACA-9E07-4F0D214B61BC}" srcOrd="2" destOrd="0" parTransId="{9A5F5490-C2D7-4B9B-A32D-DE7AB16989F5}" sibTransId="{FA620FA0-86E2-47AA-B29F-261DB5494D28}"/>
    <dgm:cxn modelId="{C603044D-7B9A-4003-BEAC-7A98118C0462}" srcId="{29F500B6-C986-4CAD-B9B4-12E94D07FB61}" destId="{BD6EF1E2-3EB2-4D98-8B0B-F7335D40D21A}" srcOrd="0" destOrd="0" parTransId="{0871320C-BC01-444A-8325-A750AF803014}" sibTransId="{8C36CCFB-7E6A-47F8-8284-64CE2F36DC0C}"/>
    <dgm:cxn modelId="{6A9A6737-71CC-43DC-B0D1-EF39B20509C1}" type="presOf" srcId="{BD6EF1E2-3EB2-4D98-8B0B-F7335D40D21A}" destId="{0C8AD42D-B552-4E66-B22C-78014670CADD}" srcOrd="0" destOrd="0" presId="urn:microsoft.com/office/officeart/2005/8/layout/pyramid2"/>
    <dgm:cxn modelId="{436E8110-7B3A-4A17-82C4-1E86E5CCF79A}" type="presOf" srcId="{29F500B6-C986-4CAD-B9B4-12E94D07FB61}" destId="{A258ED4E-1C57-46E4-9991-EE31B62A6E08}" srcOrd="0" destOrd="0" presId="urn:microsoft.com/office/officeart/2005/8/layout/pyramid2"/>
    <dgm:cxn modelId="{3C645758-4087-4754-AC1C-3E128BABEFF7}" srcId="{29F500B6-C986-4CAD-B9B4-12E94D07FB61}" destId="{740A66A4-D714-45CE-BF2A-FC9C3444624E}" srcOrd="5" destOrd="0" parTransId="{54747C10-B344-4D1A-9006-0EC39F6C53CA}" sibTransId="{EB41A46C-8762-4B0C-B1E5-521670BAE2D0}"/>
    <dgm:cxn modelId="{818A392A-20CE-439D-A515-D3BF654B4547}" srcId="{29F500B6-C986-4CAD-B9B4-12E94D07FB61}" destId="{84CFB5A2-D320-4E67-9502-B00AB5369022}" srcOrd="4" destOrd="0" parTransId="{61326FD0-582B-4FF1-9A16-81255F51C968}" sibTransId="{83BA66CF-F10B-4B45-BF05-D31CA561AF21}"/>
    <dgm:cxn modelId="{EFFE0799-D611-414C-BED6-2EC0E9526EC5}" type="presOf" srcId="{30EB598A-02C2-4946-A579-AB9B70CDF7BE}" destId="{FE031063-1723-4714-94E1-2967703F3C73}" srcOrd="0" destOrd="0" presId="urn:microsoft.com/office/officeart/2005/8/layout/pyramid2"/>
    <dgm:cxn modelId="{48794CDB-15D3-4092-A92E-2BC7E2118092}" srcId="{29F500B6-C986-4CAD-B9B4-12E94D07FB61}" destId="{B3AFFA5A-ED98-417E-8150-4393653EBEDC}" srcOrd="6" destOrd="0" parTransId="{A19DF4CF-8C5B-40D8-84E6-A621E1724306}" sibTransId="{593B086A-6298-4B27-B196-E88E0C0AEBEC}"/>
    <dgm:cxn modelId="{819E9E5A-F127-4858-9AA5-35CDD387E8F1}" type="presOf" srcId="{BFBB80B5-051B-4ACA-9E07-4F0D214B61BC}" destId="{9213454D-45DE-4626-8D4A-FBDC27973D24}" srcOrd="0" destOrd="0" presId="urn:microsoft.com/office/officeart/2005/8/layout/pyramid2"/>
    <dgm:cxn modelId="{68F9A4BF-1413-4DFF-A165-FC85D07D24F5}" type="presOf" srcId="{B3AFFA5A-ED98-417E-8150-4393653EBEDC}" destId="{917E353E-E2A5-49DC-977F-5C3FEF0DF6C8}" srcOrd="0" destOrd="0" presId="urn:microsoft.com/office/officeart/2005/8/layout/pyramid2"/>
    <dgm:cxn modelId="{4CCCBFCD-98C1-4A2E-8035-3F458F393372}" type="presOf" srcId="{740A66A4-D714-45CE-BF2A-FC9C3444624E}" destId="{F23D8137-A5DB-4D34-BB73-335A06D048EA}" srcOrd="0" destOrd="0" presId="urn:microsoft.com/office/officeart/2005/8/layout/pyramid2"/>
    <dgm:cxn modelId="{2D6ACA9D-979E-46C5-B041-3F195A8D41E2}" srcId="{29F500B6-C986-4CAD-B9B4-12E94D07FB61}" destId="{30EB598A-02C2-4946-A579-AB9B70CDF7BE}" srcOrd="3" destOrd="0" parTransId="{7464BA4C-54B5-4008-9EB3-FAF3F8ABE031}" sibTransId="{C87FCAAC-635E-448B-9779-83CC297B15E4}"/>
    <dgm:cxn modelId="{F1777228-A5E0-49EC-8C4E-CD5D40F9FCC4}" type="presOf" srcId="{84CFB5A2-D320-4E67-9502-B00AB5369022}" destId="{9CA80EF7-EDC9-46CE-BA29-3B6442E02BA4}" srcOrd="0" destOrd="0" presId="urn:microsoft.com/office/officeart/2005/8/layout/pyramid2"/>
    <dgm:cxn modelId="{A21F4797-796B-41B0-B8B8-D33DDD1BAB52}" srcId="{29F500B6-C986-4CAD-B9B4-12E94D07FB61}" destId="{7B668DC3-1DAD-420C-B760-88385806E7BC}" srcOrd="1" destOrd="0" parTransId="{F34CA92C-BCA1-48E3-90CB-6AEA678ED350}" sibTransId="{8F3852D7-DB1D-4549-A361-FCDDFB4C2ED0}"/>
    <dgm:cxn modelId="{D816C3B3-707F-4C58-8456-55EE0335CB50}" type="presOf" srcId="{7B668DC3-1DAD-420C-B760-88385806E7BC}" destId="{7EA56F96-94D6-478E-8DBD-CA2E2E7117B4}" srcOrd="0" destOrd="0" presId="urn:microsoft.com/office/officeart/2005/8/layout/pyramid2"/>
    <dgm:cxn modelId="{8D36DB90-F4D2-42CD-BDF2-D0C7E544D2A2}" type="presParOf" srcId="{A258ED4E-1C57-46E4-9991-EE31B62A6E08}" destId="{2FDBB579-4D58-493A-9689-B20561F0DC14}" srcOrd="0" destOrd="0" presId="urn:microsoft.com/office/officeart/2005/8/layout/pyramid2"/>
    <dgm:cxn modelId="{F4B651F9-5136-4373-9470-534EC6CEE7F6}" type="presParOf" srcId="{A258ED4E-1C57-46E4-9991-EE31B62A6E08}" destId="{9D76EEBF-EED1-4043-A2C6-F70D3B9C2543}" srcOrd="1" destOrd="0" presId="urn:microsoft.com/office/officeart/2005/8/layout/pyramid2"/>
    <dgm:cxn modelId="{ACAD87B7-959E-4FB0-B2C3-02DFDA35C08B}" type="presParOf" srcId="{9D76EEBF-EED1-4043-A2C6-F70D3B9C2543}" destId="{0C8AD42D-B552-4E66-B22C-78014670CADD}" srcOrd="0" destOrd="0" presId="urn:microsoft.com/office/officeart/2005/8/layout/pyramid2"/>
    <dgm:cxn modelId="{31631CB7-09B7-438B-B4E8-7F5398941B0B}" type="presParOf" srcId="{9D76EEBF-EED1-4043-A2C6-F70D3B9C2543}" destId="{B413A756-5CC2-462D-B4E4-8422F36A890F}" srcOrd="1" destOrd="0" presId="urn:microsoft.com/office/officeart/2005/8/layout/pyramid2"/>
    <dgm:cxn modelId="{5F5DABA0-2A60-4851-8FD8-8FCE112D87DF}" type="presParOf" srcId="{9D76EEBF-EED1-4043-A2C6-F70D3B9C2543}" destId="{7EA56F96-94D6-478E-8DBD-CA2E2E7117B4}" srcOrd="2" destOrd="0" presId="urn:microsoft.com/office/officeart/2005/8/layout/pyramid2"/>
    <dgm:cxn modelId="{BA3543C1-1133-404C-9CEB-96E8CA7EA03C}" type="presParOf" srcId="{9D76EEBF-EED1-4043-A2C6-F70D3B9C2543}" destId="{98C5F90A-E617-4C5E-8817-762980E78F9A}" srcOrd="3" destOrd="0" presId="urn:microsoft.com/office/officeart/2005/8/layout/pyramid2"/>
    <dgm:cxn modelId="{F9C88CC8-CB6A-4885-8C86-52461ED2F7E2}" type="presParOf" srcId="{9D76EEBF-EED1-4043-A2C6-F70D3B9C2543}" destId="{9213454D-45DE-4626-8D4A-FBDC27973D24}" srcOrd="4" destOrd="0" presId="urn:microsoft.com/office/officeart/2005/8/layout/pyramid2"/>
    <dgm:cxn modelId="{9B51720B-42BE-4831-AEC7-B2458DFDCAE8}" type="presParOf" srcId="{9D76EEBF-EED1-4043-A2C6-F70D3B9C2543}" destId="{D752B1AC-74B4-4595-AF6E-2E75FFD5C4DD}" srcOrd="5" destOrd="0" presId="urn:microsoft.com/office/officeart/2005/8/layout/pyramid2"/>
    <dgm:cxn modelId="{7138D446-941E-43FB-90F4-9E414D6AD40D}" type="presParOf" srcId="{9D76EEBF-EED1-4043-A2C6-F70D3B9C2543}" destId="{FE031063-1723-4714-94E1-2967703F3C73}" srcOrd="6" destOrd="0" presId="urn:microsoft.com/office/officeart/2005/8/layout/pyramid2"/>
    <dgm:cxn modelId="{1573D37A-77E3-402D-A3DC-3E2E29286D23}" type="presParOf" srcId="{9D76EEBF-EED1-4043-A2C6-F70D3B9C2543}" destId="{A2676949-5D3D-479A-ACFE-E7D562C8DD50}" srcOrd="7" destOrd="0" presId="urn:microsoft.com/office/officeart/2005/8/layout/pyramid2"/>
    <dgm:cxn modelId="{1230992E-BE5B-426C-BBE4-DE72CECE1C24}" type="presParOf" srcId="{9D76EEBF-EED1-4043-A2C6-F70D3B9C2543}" destId="{9CA80EF7-EDC9-46CE-BA29-3B6442E02BA4}" srcOrd="8" destOrd="0" presId="urn:microsoft.com/office/officeart/2005/8/layout/pyramid2"/>
    <dgm:cxn modelId="{EE69ECCC-706A-4E7B-A5D4-580729886C25}" type="presParOf" srcId="{9D76EEBF-EED1-4043-A2C6-F70D3B9C2543}" destId="{5CF56A16-DA61-4DE3-B42D-7015AFE9EA1F}" srcOrd="9" destOrd="0" presId="urn:microsoft.com/office/officeart/2005/8/layout/pyramid2"/>
    <dgm:cxn modelId="{38B44BED-6E73-4D60-B4B9-70E629660044}" type="presParOf" srcId="{9D76EEBF-EED1-4043-A2C6-F70D3B9C2543}" destId="{F23D8137-A5DB-4D34-BB73-335A06D048EA}" srcOrd="10" destOrd="0" presId="urn:microsoft.com/office/officeart/2005/8/layout/pyramid2"/>
    <dgm:cxn modelId="{691608BF-587E-4AAD-8DDA-7E93E4A82B08}" type="presParOf" srcId="{9D76EEBF-EED1-4043-A2C6-F70D3B9C2543}" destId="{F1D168B8-D708-405E-8CF1-474ECE007A26}" srcOrd="11" destOrd="0" presId="urn:microsoft.com/office/officeart/2005/8/layout/pyramid2"/>
    <dgm:cxn modelId="{78580380-6FE8-4C05-AD4D-A6EC5A4B62E8}" type="presParOf" srcId="{9D76EEBF-EED1-4043-A2C6-F70D3B9C2543}" destId="{917E353E-E2A5-49DC-977F-5C3FEF0DF6C8}" srcOrd="12" destOrd="0" presId="urn:microsoft.com/office/officeart/2005/8/layout/pyramid2"/>
    <dgm:cxn modelId="{C9B7C4BB-C8A8-4CE7-8DB7-E17858986846}" type="presParOf" srcId="{9D76EEBF-EED1-4043-A2C6-F70D3B9C2543}" destId="{90A442A3-C958-4789-B68A-8F799A99BDCE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C1AD2F-8A44-4D34-A1FA-289AF82CD9E5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93B7720-7598-485F-9F5D-5400D3BE5D96}">
      <dgm:prSet phldrT="[Текст]"/>
      <dgm:spPr/>
      <dgm:t>
        <a:bodyPr/>
        <a:lstStyle/>
        <a:p>
          <a:pPr algn="ctr"/>
          <a:r>
            <a:rPr lang="ru-RU"/>
            <a:t>виды заданий</a:t>
          </a:r>
        </a:p>
      </dgm:t>
    </dgm:pt>
    <dgm:pt modelId="{6C63CE76-6881-4F24-9A37-84A22F1CC36B}" type="parTrans" cxnId="{5B17621C-D40D-477E-8E64-02112665551A}">
      <dgm:prSet/>
      <dgm:spPr/>
      <dgm:t>
        <a:bodyPr/>
        <a:lstStyle/>
        <a:p>
          <a:pPr algn="ctr"/>
          <a:endParaRPr lang="ru-RU"/>
        </a:p>
      </dgm:t>
    </dgm:pt>
    <dgm:pt modelId="{0788AF7F-FE71-43CC-B109-87E389647148}" type="sibTrans" cxnId="{5B17621C-D40D-477E-8E64-02112665551A}">
      <dgm:prSet/>
      <dgm:spPr/>
      <dgm:t>
        <a:bodyPr/>
        <a:lstStyle/>
        <a:p>
          <a:pPr algn="ctr"/>
          <a:endParaRPr lang="ru-RU"/>
        </a:p>
      </dgm:t>
    </dgm:pt>
    <dgm:pt modelId="{CED95423-6827-4A4D-BDBB-D4D19BBED043}">
      <dgm:prSet phldrT="[Текст]"/>
      <dgm:spPr/>
      <dgm:t>
        <a:bodyPr/>
        <a:lstStyle/>
        <a:p>
          <a:pPr algn="ctr"/>
          <a:r>
            <a:rPr lang="ru-RU"/>
            <a:t>ситуативные задачи</a:t>
          </a:r>
        </a:p>
      </dgm:t>
    </dgm:pt>
    <dgm:pt modelId="{D2404401-EE9A-44BB-A22F-348637A0D080}" type="parTrans" cxnId="{47AE0CB4-EC83-438C-9626-6554D462FA7D}">
      <dgm:prSet/>
      <dgm:spPr/>
      <dgm:t>
        <a:bodyPr/>
        <a:lstStyle/>
        <a:p>
          <a:pPr algn="ctr"/>
          <a:endParaRPr lang="ru-RU"/>
        </a:p>
      </dgm:t>
    </dgm:pt>
    <dgm:pt modelId="{28DE3710-7E33-4B83-BB74-322ED1A23EF5}" type="sibTrans" cxnId="{47AE0CB4-EC83-438C-9626-6554D462FA7D}">
      <dgm:prSet/>
      <dgm:spPr/>
      <dgm:t>
        <a:bodyPr/>
        <a:lstStyle/>
        <a:p>
          <a:pPr algn="ctr"/>
          <a:endParaRPr lang="ru-RU"/>
        </a:p>
      </dgm:t>
    </dgm:pt>
    <dgm:pt modelId="{F5D9C3D4-8959-4F6A-A000-181976657C0C}">
      <dgm:prSet phldrT="[Текст]"/>
      <dgm:spPr/>
      <dgm:t>
        <a:bodyPr/>
        <a:lstStyle/>
        <a:p>
          <a:pPr algn="ctr"/>
          <a:r>
            <a:rPr lang="ru-RU" dirty="0"/>
            <a:t>вопросы и задания</a:t>
          </a:r>
        </a:p>
      </dgm:t>
    </dgm:pt>
    <dgm:pt modelId="{7B7DB720-C911-42D2-BE37-4391B4052137}" type="parTrans" cxnId="{FBF2A46D-A0E5-445F-B83D-626F14D0422A}">
      <dgm:prSet/>
      <dgm:spPr/>
      <dgm:t>
        <a:bodyPr/>
        <a:lstStyle/>
        <a:p>
          <a:pPr algn="ctr"/>
          <a:endParaRPr lang="ru-RU"/>
        </a:p>
      </dgm:t>
    </dgm:pt>
    <dgm:pt modelId="{0911E185-5F38-4FBE-A2A3-1638B217AD16}" type="sibTrans" cxnId="{FBF2A46D-A0E5-445F-B83D-626F14D0422A}">
      <dgm:prSet/>
      <dgm:spPr/>
      <dgm:t>
        <a:bodyPr/>
        <a:lstStyle/>
        <a:p>
          <a:pPr algn="ctr"/>
          <a:endParaRPr lang="ru-RU"/>
        </a:p>
      </dgm:t>
    </dgm:pt>
    <dgm:pt modelId="{9BFBF708-90B5-4BFF-8F9F-175E108ACC93}">
      <dgm:prSet phldrT="[Текст]"/>
      <dgm:spPr/>
      <dgm:t>
        <a:bodyPr/>
        <a:lstStyle/>
        <a:p>
          <a:pPr algn="ctr"/>
          <a:r>
            <a:rPr lang="ru-RU"/>
            <a:t>темы для дискуссий</a:t>
          </a:r>
        </a:p>
      </dgm:t>
    </dgm:pt>
    <dgm:pt modelId="{F96AABB8-E881-4367-B81C-7D8E0819FFEE}" type="parTrans" cxnId="{A324270D-EC00-4732-85CC-322AED6E91E5}">
      <dgm:prSet/>
      <dgm:spPr/>
      <dgm:t>
        <a:bodyPr/>
        <a:lstStyle/>
        <a:p>
          <a:pPr algn="ctr"/>
          <a:endParaRPr lang="ru-RU"/>
        </a:p>
      </dgm:t>
    </dgm:pt>
    <dgm:pt modelId="{6A2B4FF0-BFCC-41A7-9270-11E0EB719AD3}" type="sibTrans" cxnId="{A324270D-EC00-4732-85CC-322AED6E91E5}">
      <dgm:prSet/>
      <dgm:spPr/>
      <dgm:t>
        <a:bodyPr/>
        <a:lstStyle/>
        <a:p>
          <a:pPr algn="ctr"/>
          <a:endParaRPr lang="ru-RU"/>
        </a:p>
      </dgm:t>
    </dgm:pt>
    <dgm:pt modelId="{0985692E-2789-49C3-B89B-43F10D084229}">
      <dgm:prSet/>
      <dgm:spPr/>
      <dgm:t>
        <a:bodyPr/>
        <a:lstStyle/>
        <a:p>
          <a:pPr algn="ctr"/>
          <a:r>
            <a:rPr lang="ru-RU"/>
            <a:t>вступительные тексты</a:t>
          </a:r>
        </a:p>
      </dgm:t>
    </dgm:pt>
    <dgm:pt modelId="{1446A0AF-498F-4ACF-9885-0CA3B1F66E38}" type="parTrans" cxnId="{3573040C-DED9-4A43-9CC2-68B1F369CAA4}">
      <dgm:prSet/>
      <dgm:spPr/>
      <dgm:t>
        <a:bodyPr/>
        <a:lstStyle/>
        <a:p>
          <a:pPr algn="ctr"/>
          <a:endParaRPr lang="ru-RU"/>
        </a:p>
      </dgm:t>
    </dgm:pt>
    <dgm:pt modelId="{2C6A0535-8095-4C46-A7CB-E3E6A781F9F9}" type="sibTrans" cxnId="{3573040C-DED9-4A43-9CC2-68B1F369CAA4}">
      <dgm:prSet/>
      <dgm:spPr/>
      <dgm:t>
        <a:bodyPr/>
        <a:lstStyle/>
        <a:p>
          <a:pPr algn="ctr"/>
          <a:endParaRPr lang="ru-RU"/>
        </a:p>
      </dgm:t>
    </dgm:pt>
    <dgm:pt modelId="{C5049B2B-8AF1-431F-B403-C01EFB5C3A8E}" type="pres">
      <dgm:prSet presAssocID="{B4C1AD2F-8A44-4D34-A1FA-289AF82CD9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3F13FE-1BCF-4454-AFCB-5149CEF722EF}" type="pres">
      <dgm:prSet presAssocID="{E93B7720-7598-485F-9F5D-5400D3BE5D96}" presName="hierRoot1" presStyleCnt="0">
        <dgm:presLayoutVars>
          <dgm:hierBranch val="init"/>
        </dgm:presLayoutVars>
      </dgm:prSet>
      <dgm:spPr/>
    </dgm:pt>
    <dgm:pt modelId="{14F052CA-1920-4FE0-9188-4E38ECAF45DE}" type="pres">
      <dgm:prSet presAssocID="{E93B7720-7598-485F-9F5D-5400D3BE5D96}" presName="rootComposite1" presStyleCnt="0"/>
      <dgm:spPr/>
    </dgm:pt>
    <dgm:pt modelId="{FF7255D5-09FE-4F2D-9F64-C173E2B6543E}" type="pres">
      <dgm:prSet presAssocID="{E93B7720-7598-485F-9F5D-5400D3BE5D9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AB7D39-B9BF-451D-B81C-28CBAC0E0859}" type="pres">
      <dgm:prSet presAssocID="{E93B7720-7598-485F-9F5D-5400D3BE5D9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899C477-6BA9-4B07-A951-B46230AC2A6C}" type="pres">
      <dgm:prSet presAssocID="{E93B7720-7598-485F-9F5D-5400D3BE5D96}" presName="hierChild2" presStyleCnt="0"/>
      <dgm:spPr/>
    </dgm:pt>
    <dgm:pt modelId="{6780A428-7DF7-45F5-AF1B-02A0C26A1B2D}" type="pres">
      <dgm:prSet presAssocID="{D2404401-EE9A-44BB-A22F-348637A0D080}" presName="Name37" presStyleLbl="parChTrans1D2" presStyleIdx="0" presStyleCnt="4"/>
      <dgm:spPr/>
      <dgm:t>
        <a:bodyPr/>
        <a:lstStyle/>
        <a:p>
          <a:endParaRPr lang="ru-RU"/>
        </a:p>
      </dgm:t>
    </dgm:pt>
    <dgm:pt modelId="{305D4920-A9C6-430E-A7AF-7B5D3C2E5731}" type="pres">
      <dgm:prSet presAssocID="{CED95423-6827-4A4D-BDBB-D4D19BBED043}" presName="hierRoot2" presStyleCnt="0">
        <dgm:presLayoutVars>
          <dgm:hierBranch val="init"/>
        </dgm:presLayoutVars>
      </dgm:prSet>
      <dgm:spPr/>
    </dgm:pt>
    <dgm:pt modelId="{60A9086D-6BFE-4C0A-BADC-8310ECB9995E}" type="pres">
      <dgm:prSet presAssocID="{CED95423-6827-4A4D-BDBB-D4D19BBED043}" presName="rootComposite" presStyleCnt="0"/>
      <dgm:spPr/>
    </dgm:pt>
    <dgm:pt modelId="{40ABF032-269F-49A0-A724-C1D33CD7842F}" type="pres">
      <dgm:prSet presAssocID="{CED95423-6827-4A4D-BDBB-D4D19BBED04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AAE6BA-D25D-4AC7-8ABD-91878A313681}" type="pres">
      <dgm:prSet presAssocID="{CED95423-6827-4A4D-BDBB-D4D19BBED043}" presName="rootConnector" presStyleLbl="node2" presStyleIdx="0" presStyleCnt="4"/>
      <dgm:spPr/>
      <dgm:t>
        <a:bodyPr/>
        <a:lstStyle/>
        <a:p>
          <a:endParaRPr lang="ru-RU"/>
        </a:p>
      </dgm:t>
    </dgm:pt>
    <dgm:pt modelId="{30E67C68-9852-4A37-83E3-703924F65416}" type="pres">
      <dgm:prSet presAssocID="{CED95423-6827-4A4D-BDBB-D4D19BBED043}" presName="hierChild4" presStyleCnt="0"/>
      <dgm:spPr/>
    </dgm:pt>
    <dgm:pt modelId="{AFEE5010-C34C-485F-B1E5-D615A68F324C}" type="pres">
      <dgm:prSet presAssocID="{CED95423-6827-4A4D-BDBB-D4D19BBED043}" presName="hierChild5" presStyleCnt="0"/>
      <dgm:spPr/>
    </dgm:pt>
    <dgm:pt modelId="{53AB402C-EC9B-4B27-AFEF-07B5EE3BBD0D}" type="pres">
      <dgm:prSet presAssocID="{7B7DB720-C911-42D2-BE37-4391B405213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B6D09C20-870C-4FCD-87C2-6E8A54EF8653}" type="pres">
      <dgm:prSet presAssocID="{F5D9C3D4-8959-4F6A-A000-181976657C0C}" presName="hierRoot2" presStyleCnt="0">
        <dgm:presLayoutVars>
          <dgm:hierBranch val="init"/>
        </dgm:presLayoutVars>
      </dgm:prSet>
      <dgm:spPr/>
    </dgm:pt>
    <dgm:pt modelId="{A6DA8629-37F4-4E10-AC5D-F6282C7867E7}" type="pres">
      <dgm:prSet presAssocID="{F5D9C3D4-8959-4F6A-A000-181976657C0C}" presName="rootComposite" presStyleCnt="0"/>
      <dgm:spPr/>
    </dgm:pt>
    <dgm:pt modelId="{154511B8-AEDC-4C2B-ACA2-D46B4DDB1CD0}" type="pres">
      <dgm:prSet presAssocID="{F5D9C3D4-8959-4F6A-A000-181976657C0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56EBA3-5054-4EA3-8AA6-CE537B8B47D9}" type="pres">
      <dgm:prSet presAssocID="{F5D9C3D4-8959-4F6A-A000-181976657C0C}" presName="rootConnector" presStyleLbl="node2" presStyleIdx="1" presStyleCnt="4"/>
      <dgm:spPr/>
      <dgm:t>
        <a:bodyPr/>
        <a:lstStyle/>
        <a:p>
          <a:endParaRPr lang="ru-RU"/>
        </a:p>
      </dgm:t>
    </dgm:pt>
    <dgm:pt modelId="{B1FC754B-88BD-499A-8D31-3635037CF022}" type="pres">
      <dgm:prSet presAssocID="{F5D9C3D4-8959-4F6A-A000-181976657C0C}" presName="hierChild4" presStyleCnt="0"/>
      <dgm:spPr/>
    </dgm:pt>
    <dgm:pt modelId="{13F0E929-9536-4D35-A028-543ADE221FE2}" type="pres">
      <dgm:prSet presAssocID="{F5D9C3D4-8959-4F6A-A000-181976657C0C}" presName="hierChild5" presStyleCnt="0"/>
      <dgm:spPr/>
    </dgm:pt>
    <dgm:pt modelId="{465C660D-C707-40B1-A18C-2EFC6F5327C1}" type="pres">
      <dgm:prSet presAssocID="{F96AABB8-E881-4367-B81C-7D8E0819FFEE}" presName="Name37" presStyleLbl="parChTrans1D2" presStyleIdx="2" presStyleCnt="4"/>
      <dgm:spPr/>
      <dgm:t>
        <a:bodyPr/>
        <a:lstStyle/>
        <a:p>
          <a:endParaRPr lang="ru-RU"/>
        </a:p>
      </dgm:t>
    </dgm:pt>
    <dgm:pt modelId="{9BF3226A-F763-47BA-A5FC-745248ABE73C}" type="pres">
      <dgm:prSet presAssocID="{9BFBF708-90B5-4BFF-8F9F-175E108ACC93}" presName="hierRoot2" presStyleCnt="0">
        <dgm:presLayoutVars>
          <dgm:hierBranch val="init"/>
        </dgm:presLayoutVars>
      </dgm:prSet>
      <dgm:spPr/>
    </dgm:pt>
    <dgm:pt modelId="{72A2AFF9-AF6D-4121-92EF-CBC6261976C8}" type="pres">
      <dgm:prSet presAssocID="{9BFBF708-90B5-4BFF-8F9F-175E108ACC93}" presName="rootComposite" presStyleCnt="0"/>
      <dgm:spPr/>
    </dgm:pt>
    <dgm:pt modelId="{C38FA5B2-068C-43D1-9ACC-E91F3F285EEF}" type="pres">
      <dgm:prSet presAssocID="{9BFBF708-90B5-4BFF-8F9F-175E108ACC93}" presName="rootText" presStyleLbl="node2" presStyleIdx="2" presStyleCnt="4" custLinFactNeighborX="3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0A9D4A-051F-4725-BBB5-E5270D382EF7}" type="pres">
      <dgm:prSet presAssocID="{9BFBF708-90B5-4BFF-8F9F-175E108ACC93}" presName="rootConnector" presStyleLbl="node2" presStyleIdx="2" presStyleCnt="4"/>
      <dgm:spPr/>
      <dgm:t>
        <a:bodyPr/>
        <a:lstStyle/>
        <a:p>
          <a:endParaRPr lang="ru-RU"/>
        </a:p>
      </dgm:t>
    </dgm:pt>
    <dgm:pt modelId="{977E6743-62B5-4E85-A495-1777567623CB}" type="pres">
      <dgm:prSet presAssocID="{9BFBF708-90B5-4BFF-8F9F-175E108ACC93}" presName="hierChild4" presStyleCnt="0"/>
      <dgm:spPr/>
    </dgm:pt>
    <dgm:pt modelId="{39533469-935C-41FC-81BA-12B2DC72AEC2}" type="pres">
      <dgm:prSet presAssocID="{9BFBF708-90B5-4BFF-8F9F-175E108ACC93}" presName="hierChild5" presStyleCnt="0"/>
      <dgm:spPr/>
    </dgm:pt>
    <dgm:pt modelId="{E16057D1-75F7-484B-BCAF-47E6596C46EE}" type="pres">
      <dgm:prSet presAssocID="{1446A0AF-498F-4ACF-9885-0CA3B1F66E38}" presName="Name37" presStyleLbl="parChTrans1D2" presStyleIdx="3" presStyleCnt="4"/>
      <dgm:spPr/>
      <dgm:t>
        <a:bodyPr/>
        <a:lstStyle/>
        <a:p>
          <a:endParaRPr lang="ru-RU"/>
        </a:p>
      </dgm:t>
    </dgm:pt>
    <dgm:pt modelId="{D9DB45D1-48DA-498F-BA73-CD9DB56B0B82}" type="pres">
      <dgm:prSet presAssocID="{0985692E-2789-49C3-B89B-43F10D084229}" presName="hierRoot2" presStyleCnt="0">
        <dgm:presLayoutVars>
          <dgm:hierBranch val="init"/>
        </dgm:presLayoutVars>
      </dgm:prSet>
      <dgm:spPr/>
    </dgm:pt>
    <dgm:pt modelId="{39DFC069-D671-47F9-9B6D-9D2E76CD2525}" type="pres">
      <dgm:prSet presAssocID="{0985692E-2789-49C3-B89B-43F10D084229}" presName="rootComposite" presStyleCnt="0"/>
      <dgm:spPr/>
    </dgm:pt>
    <dgm:pt modelId="{A5796F9C-3B1A-4F75-B914-A440D15C8267}" type="pres">
      <dgm:prSet presAssocID="{0985692E-2789-49C3-B89B-43F10D08422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36D01F-0A8B-4E6A-A1FD-08ACDAFA5D83}" type="pres">
      <dgm:prSet presAssocID="{0985692E-2789-49C3-B89B-43F10D084229}" presName="rootConnector" presStyleLbl="node2" presStyleIdx="3" presStyleCnt="4"/>
      <dgm:spPr/>
      <dgm:t>
        <a:bodyPr/>
        <a:lstStyle/>
        <a:p>
          <a:endParaRPr lang="ru-RU"/>
        </a:p>
      </dgm:t>
    </dgm:pt>
    <dgm:pt modelId="{888EBD04-300A-4ED4-9C38-744BBA7287D4}" type="pres">
      <dgm:prSet presAssocID="{0985692E-2789-49C3-B89B-43F10D084229}" presName="hierChild4" presStyleCnt="0"/>
      <dgm:spPr/>
    </dgm:pt>
    <dgm:pt modelId="{72FC0FB0-3515-4637-A43F-F37288849E48}" type="pres">
      <dgm:prSet presAssocID="{0985692E-2789-49C3-B89B-43F10D084229}" presName="hierChild5" presStyleCnt="0"/>
      <dgm:spPr/>
    </dgm:pt>
    <dgm:pt modelId="{6610F10C-B3D7-4DDC-9F26-2BE7A551B1AF}" type="pres">
      <dgm:prSet presAssocID="{E93B7720-7598-485F-9F5D-5400D3BE5D96}" presName="hierChild3" presStyleCnt="0"/>
      <dgm:spPr/>
    </dgm:pt>
  </dgm:ptLst>
  <dgm:cxnLst>
    <dgm:cxn modelId="{76A722D2-4228-4350-A43A-9CE80A447EEF}" type="presOf" srcId="{B4C1AD2F-8A44-4D34-A1FA-289AF82CD9E5}" destId="{C5049B2B-8AF1-431F-B403-C01EFB5C3A8E}" srcOrd="0" destOrd="0" presId="urn:microsoft.com/office/officeart/2005/8/layout/orgChart1"/>
    <dgm:cxn modelId="{5B17621C-D40D-477E-8E64-02112665551A}" srcId="{B4C1AD2F-8A44-4D34-A1FA-289AF82CD9E5}" destId="{E93B7720-7598-485F-9F5D-5400D3BE5D96}" srcOrd="0" destOrd="0" parTransId="{6C63CE76-6881-4F24-9A37-84A22F1CC36B}" sibTransId="{0788AF7F-FE71-43CC-B109-87E389647148}"/>
    <dgm:cxn modelId="{5D606D05-0FF1-4FF5-BB18-9A1318756CD8}" type="presOf" srcId="{0985692E-2789-49C3-B89B-43F10D084229}" destId="{8E36D01F-0A8B-4E6A-A1FD-08ACDAFA5D83}" srcOrd="1" destOrd="0" presId="urn:microsoft.com/office/officeart/2005/8/layout/orgChart1"/>
    <dgm:cxn modelId="{601947BB-4840-45BE-96F7-F00CFF04367D}" type="presOf" srcId="{E93B7720-7598-485F-9F5D-5400D3BE5D96}" destId="{76AB7D39-B9BF-451D-B81C-28CBAC0E0859}" srcOrd="1" destOrd="0" presId="urn:microsoft.com/office/officeart/2005/8/layout/orgChart1"/>
    <dgm:cxn modelId="{FBF2A46D-A0E5-445F-B83D-626F14D0422A}" srcId="{E93B7720-7598-485F-9F5D-5400D3BE5D96}" destId="{F5D9C3D4-8959-4F6A-A000-181976657C0C}" srcOrd="1" destOrd="0" parTransId="{7B7DB720-C911-42D2-BE37-4391B4052137}" sibTransId="{0911E185-5F38-4FBE-A2A3-1638B217AD16}"/>
    <dgm:cxn modelId="{C4C87C22-E53D-4350-9960-5699ABA029D5}" type="presOf" srcId="{9BFBF708-90B5-4BFF-8F9F-175E108ACC93}" destId="{C38FA5B2-068C-43D1-9ACC-E91F3F285EEF}" srcOrd="0" destOrd="0" presId="urn:microsoft.com/office/officeart/2005/8/layout/orgChart1"/>
    <dgm:cxn modelId="{47AE0CB4-EC83-438C-9626-6554D462FA7D}" srcId="{E93B7720-7598-485F-9F5D-5400D3BE5D96}" destId="{CED95423-6827-4A4D-BDBB-D4D19BBED043}" srcOrd="0" destOrd="0" parTransId="{D2404401-EE9A-44BB-A22F-348637A0D080}" sibTransId="{28DE3710-7E33-4B83-BB74-322ED1A23EF5}"/>
    <dgm:cxn modelId="{9CA9B73E-6EF8-4394-8F5D-F65D26705EDF}" type="presOf" srcId="{F5D9C3D4-8959-4F6A-A000-181976657C0C}" destId="{154511B8-AEDC-4C2B-ACA2-D46B4DDB1CD0}" srcOrd="0" destOrd="0" presId="urn:microsoft.com/office/officeart/2005/8/layout/orgChart1"/>
    <dgm:cxn modelId="{AA495D00-0C14-44A7-9AE4-A7431C1AFB4C}" type="presOf" srcId="{1446A0AF-498F-4ACF-9885-0CA3B1F66E38}" destId="{E16057D1-75F7-484B-BCAF-47E6596C46EE}" srcOrd="0" destOrd="0" presId="urn:microsoft.com/office/officeart/2005/8/layout/orgChart1"/>
    <dgm:cxn modelId="{25636D3F-A520-47E9-9031-AB92CE733DF1}" type="presOf" srcId="{CED95423-6827-4A4D-BDBB-D4D19BBED043}" destId="{34AAE6BA-D25D-4AC7-8ABD-91878A313681}" srcOrd="1" destOrd="0" presId="urn:microsoft.com/office/officeart/2005/8/layout/orgChart1"/>
    <dgm:cxn modelId="{7EE380F1-1891-41C1-87D2-5D66A5CD7606}" type="presOf" srcId="{D2404401-EE9A-44BB-A22F-348637A0D080}" destId="{6780A428-7DF7-45F5-AF1B-02A0C26A1B2D}" srcOrd="0" destOrd="0" presId="urn:microsoft.com/office/officeart/2005/8/layout/orgChart1"/>
    <dgm:cxn modelId="{1437F70F-B627-4E3F-BD97-CB3D6BA859DD}" type="presOf" srcId="{E93B7720-7598-485F-9F5D-5400D3BE5D96}" destId="{FF7255D5-09FE-4F2D-9F64-C173E2B6543E}" srcOrd="0" destOrd="0" presId="urn:microsoft.com/office/officeart/2005/8/layout/orgChart1"/>
    <dgm:cxn modelId="{A324270D-EC00-4732-85CC-322AED6E91E5}" srcId="{E93B7720-7598-485F-9F5D-5400D3BE5D96}" destId="{9BFBF708-90B5-4BFF-8F9F-175E108ACC93}" srcOrd="2" destOrd="0" parTransId="{F96AABB8-E881-4367-B81C-7D8E0819FFEE}" sibTransId="{6A2B4FF0-BFCC-41A7-9270-11E0EB719AD3}"/>
    <dgm:cxn modelId="{4DADF61A-835A-43F7-96F8-8BB99B646446}" type="presOf" srcId="{0985692E-2789-49C3-B89B-43F10D084229}" destId="{A5796F9C-3B1A-4F75-B914-A440D15C8267}" srcOrd="0" destOrd="0" presId="urn:microsoft.com/office/officeart/2005/8/layout/orgChart1"/>
    <dgm:cxn modelId="{5B26F940-92D1-4AF6-BAF0-87FE1F2370BA}" type="presOf" srcId="{7B7DB720-C911-42D2-BE37-4391B4052137}" destId="{53AB402C-EC9B-4B27-AFEF-07B5EE3BBD0D}" srcOrd="0" destOrd="0" presId="urn:microsoft.com/office/officeart/2005/8/layout/orgChart1"/>
    <dgm:cxn modelId="{6F38CC99-90A1-4C9B-A939-883B4E6BDE86}" type="presOf" srcId="{F96AABB8-E881-4367-B81C-7D8E0819FFEE}" destId="{465C660D-C707-40B1-A18C-2EFC6F5327C1}" srcOrd="0" destOrd="0" presId="urn:microsoft.com/office/officeart/2005/8/layout/orgChart1"/>
    <dgm:cxn modelId="{3573040C-DED9-4A43-9CC2-68B1F369CAA4}" srcId="{E93B7720-7598-485F-9F5D-5400D3BE5D96}" destId="{0985692E-2789-49C3-B89B-43F10D084229}" srcOrd="3" destOrd="0" parTransId="{1446A0AF-498F-4ACF-9885-0CA3B1F66E38}" sibTransId="{2C6A0535-8095-4C46-A7CB-E3E6A781F9F9}"/>
    <dgm:cxn modelId="{1C438452-6A0E-4335-9530-013C741B2FF0}" type="presOf" srcId="{F5D9C3D4-8959-4F6A-A000-181976657C0C}" destId="{6256EBA3-5054-4EA3-8AA6-CE537B8B47D9}" srcOrd="1" destOrd="0" presId="urn:microsoft.com/office/officeart/2005/8/layout/orgChart1"/>
    <dgm:cxn modelId="{79416285-2037-4B69-A115-62B49A7717A9}" type="presOf" srcId="{CED95423-6827-4A4D-BDBB-D4D19BBED043}" destId="{40ABF032-269F-49A0-A724-C1D33CD7842F}" srcOrd="0" destOrd="0" presId="urn:microsoft.com/office/officeart/2005/8/layout/orgChart1"/>
    <dgm:cxn modelId="{9727FA68-A4F6-4218-87BC-BE7787F65511}" type="presOf" srcId="{9BFBF708-90B5-4BFF-8F9F-175E108ACC93}" destId="{120A9D4A-051F-4725-BBB5-E5270D382EF7}" srcOrd="1" destOrd="0" presId="urn:microsoft.com/office/officeart/2005/8/layout/orgChart1"/>
    <dgm:cxn modelId="{1D1A105B-6D4D-4D76-97EE-CEB141D66D78}" type="presParOf" srcId="{C5049B2B-8AF1-431F-B403-C01EFB5C3A8E}" destId="{CA3F13FE-1BCF-4454-AFCB-5149CEF722EF}" srcOrd="0" destOrd="0" presId="urn:microsoft.com/office/officeart/2005/8/layout/orgChart1"/>
    <dgm:cxn modelId="{E6083D89-CDBF-4CA1-BEE5-FD55616CA04B}" type="presParOf" srcId="{CA3F13FE-1BCF-4454-AFCB-5149CEF722EF}" destId="{14F052CA-1920-4FE0-9188-4E38ECAF45DE}" srcOrd="0" destOrd="0" presId="urn:microsoft.com/office/officeart/2005/8/layout/orgChart1"/>
    <dgm:cxn modelId="{88878A38-7A77-47CB-A0D3-4E8C98E4F8C6}" type="presParOf" srcId="{14F052CA-1920-4FE0-9188-4E38ECAF45DE}" destId="{FF7255D5-09FE-4F2D-9F64-C173E2B6543E}" srcOrd="0" destOrd="0" presId="urn:microsoft.com/office/officeart/2005/8/layout/orgChart1"/>
    <dgm:cxn modelId="{2BEC0E00-4F8C-4867-8448-C77FCE6DEFCF}" type="presParOf" srcId="{14F052CA-1920-4FE0-9188-4E38ECAF45DE}" destId="{76AB7D39-B9BF-451D-B81C-28CBAC0E0859}" srcOrd="1" destOrd="0" presId="urn:microsoft.com/office/officeart/2005/8/layout/orgChart1"/>
    <dgm:cxn modelId="{EC782D1A-9559-4304-80FB-3C97C79F845C}" type="presParOf" srcId="{CA3F13FE-1BCF-4454-AFCB-5149CEF722EF}" destId="{D899C477-6BA9-4B07-A951-B46230AC2A6C}" srcOrd="1" destOrd="0" presId="urn:microsoft.com/office/officeart/2005/8/layout/orgChart1"/>
    <dgm:cxn modelId="{B419E271-9206-4DB1-9240-0837887B23EC}" type="presParOf" srcId="{D899C477-6BA9-4B07-A951-B46230AC2A6C}" destId="{6780A428-7DF7-45F5-AF1B-02A0C26A1B2D}" srcOrd="0" destOrd="0" presId="urn:microsoft.com/office/officeart/2005/8/layout/orgChart1"/>
    <dgm:cxn modelId="{71B4F1A7-213F-431F-B61A-647D9258726D}" type="presParOf" srcId="{D899C477-6BA9-4B07-A951-B46230AC2A6C}" destId="{305D4920-A9C6-430E-A7AF-7B5D3C2E5731}" srcOrd="1" destOrd="0" presId="urn:microsoft.com/office/officeart/2005/8/layout/orgChart1"/>
    <dgm:cxn modelId="{6F259C07-A1B9-430F-81CD-E7E43EFE7825}" type="presParOf" srcId="{305D4920-A9C6-430E-A7AF-7B5D3C2E5731}" destId="{60A9086D-6BFE-4C0A-BADC-8310ECB9995E}" srcOrd="0" destOrd="0" presId="urn:microsoft.com/office/officeart/2005/8/layout/orgChart1"/>
    <dgm:cxn modelId="{AA4818E3-A2F5-4031-8CDF-D916B7A4AE19}" type="presParOf" srcId="{60A9086D-6BFE-4C0A-BADC-8310ECB9995E}" destId="{40ABF032-269F-49A0-A724-C1D33CD7842F}" srcOrd="0" destOrd="0" presId="urn:microsoft.com/office/officeart/2005/8/layout/orgChart1"/>
    <dgm:cxn modelId="{A5412620-4E1C-4028-9897-66D4955FFD11}" type="presParOf" srcId="{60A9086D-6BFE-4C0A-BADC-8310ECB9995E}" destId="{34AAE6BA-D25D-4AC7-8ABD-91878A313681}" srcOrd="1" destOrd="0" presId="urn:microsoft.com/office/officeart/2005/8/layout/orgChart1"/>
    <dgm:cxn modelId="{A321B365-3219-4E8F-8C0C-5171C236AF7E}" type="presParOf" srcId="{305D4920-A9C6-430E-A7AF-7B5D3C2E5731}" destId="{30E67C68-9852-4A37-83E3-703924F65416}" srcOrd="1" destOrd="0" presId="urn:microsoft.com/office/officeart/2005/8/layout/orgChart1"/>
    <dgm:cxn modelId="{492A346D-BDA5-4F27-B106-B1160B31C1D4}" type="presParOf" srcId="{305D4920-A9C6-430E-A7AF-7B5D3C2E5731}" destId="{AFEE5010-C34C-485F-B1E5-D615A68F324C}" srcOrd="2" destOrd="0" presId="urn:microsoft.com/office/officeart/2005/8/layout/orgChart1"/>
    <dgm:cxn modelId="{CCF263D5-E756-410D-A9F6-436F4C18ACE9}" type="presParOf" srcId="{D899C477-6BA9-4B07-A951-B46230AC2A6C}" destId="{53AB402C-EC9B-4B27-AFEF-07B5EE3BBD0D}" srcOrd="2" destOrd="0" presId="urn:microsoft.com/office/officeart/2005/8/layout/orgChart1"/>
    <dgm:cxn modelId="{FDBED3D6-2BA4-40D7-99DF-B38820E1246B}" type="presParOf" srcId="{D899C477-6BA9-4B07-A951-B46230AC2A6C}" destId="{B6D09C20-870C-4FCD-87C2-6E8A54EF8653}" srcOrd="3" destOrd="0" presId="urn:microsoft.com/office/officeart/2005/8/layout/orgChart1"/>
    <dgm:cxn modelId="{B8DFB3D3-244D-4A1A-8A48-8D1F1F39A39B}" type="presParOf" srcId="{B6D09C20-870C-4FCD-87C2-6E8A54EF8653}" destId="{A6DA8629-37F4-4E10-AC5D-F6282C7867E7}" srcOrd="0" destOrd="0" presId="urn:microsoft.com/office/officeart/2005/8/layout/orgChart1"/>
    <dgm:cxn modelId="{2ECC87DD-265D-49C4-8D59-42E23FEA7A01}" type="presParOf" srcId="{A6DA8629-37F4-4E10-AC5D-F6282C7867E7}" destId="{154511B8-AEDC-4C2B-ACA2-D46B4DDB1CD0}" srcOrd="0" destOrd="0" presId="urn:microsoft.com/office/officeart/2005/8/layout/orgChart1"/>
    <dgm:cxn modelId="{40301AF4-2726-4831-BBC0-CC873BAB297C}" type="presParOf" srcId="{A6DA8629-37F4-4E10-AC5D-F6282C7867E7}" destId="{6256EBA3-5054-4EA3-8AA6-CE537B8B47D9}" srcOrd="1" destOrd="0" presId="urn:microsoft.com/office/officeart/2005/8/layout/orgChart1"/>
    <dgm:cxn modelId="{7E706DDE-2D95-4A7C-BB24-D7A417212680}" type="presParOf" srcId="{B6D09C20-870C-4FCD-87C2-6E8A54EF8653}" destId="{B1FC754B-88BD-499A-8D31-3635037CF022}" srcOrd="1" destOrd="0" presId="urn:microsoft.com/office/officeart/2005/8/layout/orgChart1"/>
    <dgm:cxn modelId="{39E37C85-7741-4186-8E54-C11DE7FF2986}" type="presParOf" srcId="{B6D09C20-870C-4FCD-87C2-6E8A54EF8653}" destId="{13F0E929-9536-4D35-A028-543ADE221FE2}" srcOrd="2" destOrd="0" presId="urn:microsoft.com/office/officeart/2005/8/layout/orgChart1"/>
    <dgm:cxn modelId="{121EF60F-2993-4C80-A8C1-1CB25BAACEC1}" type="presParOf" srcId="{D899C477-6BA9-4B07-A951-B46230AC2A6C}" destId="{465C660D-C707-40B1-A18C-2EFC6F5327C1}" srcOrd="4" destOrd="0" presId="urn:microsoft.com/office/officeart/2005/8/layout/orgChart1"/>
    <dgm:cxn modelId="{B5108E2B-0CB2-45B6-A46E-3078B048271A}" type="presParOf" srcId="{D899C477-6BA9-4B07-A951-B46230AC2A6C}" destId="{9BF3226A-F763-47BA-A5FC-745248ABE73C}" srcOrd="5" destOrd="0" presId="urn:microsoft.com/office/officeart/2005/8/layout/orgChart1"/>
    <dgm:cxn modelId="{BAE14246-9B37-4B1F-8009-651315E8CC56}" type="presParOf" srcId="{9BF3226A-F763-47BA-A5FC-745248ABE73C}" destId="{72A2AFF9-AF6D-4121-92EF-CBC6261976C8}" srcOrd="0" destOrd="0" presId="urn:microsoft.com/office/officeart/2005/8/layout/orgChart1"/>
    <dgm:cxn modelId="{97618FBB-C2F6-4D2C-AA46-22079963C231}" type="presParOf" srcId="{72A2AFF9-AF6D-4121-92EF-CBC6261976C8}" destId="{C38FA5B2-068C-43D1-9ACC-E91F3F285EEF}" srcOrd="0" destOrd="0" presId="urn:microsoft.com/office/officeart/2005/8/layout/orgChart1"/>
    <dgm:cxn modelId="{6959F156-FC55-489C-992C-248984695717}" type="presParOf" srcId="{72A2AFF9-AF6D-4121-92EF-CBC6261976C8}" destId="{120A9D4A-051F-4725-BBB5-E5270D382EF7}" srcOrd="1" destOrd="0" presId="urn:microsoft.com/office/officeart/2005/8/layout/orgChart1"/>
    <dgm:cxn modelId="{EEA87812-54FA-44B5-B295-A9C247883959}" type="presParOf" srcId="{9BF3226A-F763-47BA-A5FC-745248ABE73C}" destId="{977E6743-62B5-4E85-A495-1777567623CB}" srcOrd="1" destOrd="0" presId="urn:microsoft.com/office/officeart/2005/8/layout/orgChart1"/>
    <dgm:cxn modelId="{FADE8690-7DF2-45BF-96C2-5BD03EDE07B7}" type="presParOf" srcId="{9BF3226A-F763-47BA-A5FC-745248ABE73C}" destId="{39533469-935C-41FC-81BA-12B2DC72AEC2}" srcOrd="2" destOrd="0" presId="urn:microsoft.com/office/officeart/2005/8/layout/orgChart1"/>
    <dgm:cxn modelId="{A7EC53A5-7A03-4705-ABB2-261106EDA66C}" type="presParOf" srcId="{D899C477-6BA9-4B07-A951-B46230AC2A6C}" destId="{E16057D1-75F7-484B-BCAF-47E6596C46EE}" srcOrd="6" destOrd="0" presId="urn:microsoft.com/office/officeart/2005/8/layout/orgChart1"/>
    <dgm:cxn modelId="{F65CB14D-D15E-4F87-B998-1B7C27A41D3F}" type="presParOf" srcId="{D899C477-6BA9-4B07-A951-B46230AC2A6C}" destId="{D9DB45D1-48DA-498F-BA73-CD9DB56B0B82}" srcOrd="7" destOrd="0" presId="urn:microsoft.com/office/officeart/2005/8/layout/orgChart1"/>
    <dgm:cxn modelId="{C709730E-CC3A-493E-8F64-1A5F5811A581}" type="presParOf" srcId="{D9DB45D1-48DA-498F-BA73-CD9DB56B0B82}" destId="{39DFC069-D671-47F9-9B6D-9D2E76CD2525}" srcOrd="0" destOrd="0" presId="urn:microsoft.com/office/officeart/2005/8/layout/orgChart1"/>
    <dgm:cxn modelId="{AC440F32-254C-4EE8-A5AB-F7C03EF8E9C1}" type="presParOf" srcId="{39DFC069-D671-47F9-9B6D-9D2E76CD2525}" destId="{A5796F9C-3B1A-4F75-B914-A440D15C8267}" srcOrd="0" destOrd="0" presId="urn:microsoft.com/office/officeart/2005/8/layout/orgChart1"/>
    <dgm:cxn modelId="{2E34CFED-415A-43A6-A890-A010B61B9133}" type="presParOf" srcId="{39DFC069-D671-47F9-9B6D-9D2E76CD2525}" destId="{8E36D01F-0A8B-4E6A-A1FD-08ACDAFA5D83}" srcOrd="1" destOrd="0" presId="urn:microsoft.com/office/officeart/2005/8/layout/orgChart1"/>
    <dgm:cxn modelId="{C744EB7F-A222-4EC1-8A31-7175A55C317A}" type="presParOf" srcId="{D9DB45D1-48DA-498F-BA73-CD9DB56B0B82}" destId="{888EBD04-300A-4ED4-9C38-744BBA7287D4}" srcOrd="1" destOrd="0" presId="urn:microsoft.com/office/officeart/2005/8/layout/orgChart1"/>
    <dgm:cxn modelId="{7F1DF967-B7B6-4BED-ACE4-255968D88F8F}" type="presParOf" srcId="{D9DB45D1-48DA-498F-BA73-CD9DB56B0B82}" destId="{72FC0FB0-3515-4637-A43F-F37288849E48}" srcOrd="2" destOrd="0" presId="urn:microsoft.com/office/officeart/2005/8/layout/orgChart1"/>
    <dgm:cxn modelId="{03E3CFD6-879B-4662-A011-E3BA1EA78C2D}" type="presParOf" srcId="{CA3F13FE-1BCF-4454-AFCB-5149CEF722EF}" destId="{6610F10C-B3D7-4DDC-9F26-2BE7A551B1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FD1991-240D-4493-B9B1-81E2202DD544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39CD29E-0C07-41AC-B7A8-44202F083E11}">
      <dgm:prSet phldrT="[Текст]"/>
      <dgm:spPr/>
      <dgm:t>
        <a:bodyPr/>
        <a:lstStyle/>
        <a:p>
          <a:r>
            <a:rPr lang="ru-RU"/>
            <a:t>использование заданий</a:t>
          </a:r>
        </a:p>
      </dgm:t>
    </dgm:pt>
    <dgm:pt modelId="{3B77F7CA-82FB-49B4-915C-B21606D2CFB8}" type="parTrans" cxnId="{9804A4D1-95F5-464E-93E4-91E7ACDD5F55}">
      <dgm:prSet/>
      <dgm:spPr/>
      <dgm:t>
        <a:bodyPr/>
        <a:lstStyle/>
        <a:p>
          <a:endParaRPr lang="ru-RU"/>
        </a:p>
      </dgm:t>
    </dgm:pt>
    <dgm:pt modelId="{E631D446-60A5-4DBC-95A1-9E37BFD24A20}" type="sibTrans" cxnId="{9804A4D1-95F5-464E-93E4-91E7ACDD5F55}">
      <dgm:prSet/>
      <dgm:spPr/>
      <dgm:t>
        <a:bodyPr/>
        <a:lstStyle/>
        <a:p>
          <a:endParaRPr lang="ru-RU"/>
        </a:p>
      </dgm:t>
    </dgm:pt>
    <dgm:pt modelId="{81FAB5E4-3704-45CA-8BD7-2F024D08FD98}">
      <dgm:prSet phldrT="[Текст]"/>
      <dgm:spPr/>
      <dgm:t>
        <a:bodyPr/>
        <a:lstStyle/>
        <a:p>
          <a:r>
            <a:rPr lang="ru-RU"/>
            <a:t>задания для работы на занятии</a:t>
          </a:r>
        </a:p>
      </dgm:t>
    </dgm:pt>
    <dgm:pt modelId="{C1965F64-7426-43B2-BC76-BACE6BBD5414}" type="parTrans" cxnId="{AD96ECCC-349D-4949-9564-C31D7F6BCC15}">
      <dgm:prSet/>
      <dgm:spPr/>
      <dgm:t>
        <a:bodyPr/>
        <a:lstStyle/>
        <a:p>
          <a:endParaRPr lang="ru-RU"/>
        </a:p>
      </dgm:t>
    </dgm:pt>
    <dgm:pt modelId="{F2A61C4B-EAA1-45B3-A4E9-59F35ED08491}" type="sibTrans" cxnId="{AD96ECCC-349D-4949-9564-C31D7F6BCC15}">
      <dgm:prSet/>
      <dgm:spPr/>
      <dgm:t>
        <a:bodyPr/>
        <a:lstStyle/>
        <a:p>
          <a:endParaRPr lang="ru-RU"/>
        </a:p>
      </dgm:t>
    </dgm:pt>
    <dgm:pt modelId="{B5E1A13D-94F6-4417-BE27-264006A5D1A6}">
      <dgm:prSet phldrT="[Текст]"/>
      <dgm:spPr/>
      <dgm:t>
        <a:bodyPr/>
        <a:lstStyle/>
        <a:p>
          <a:r>
            <a:rPr lang="ru-RU"/>
            <a:t>задания для работы на экскурсии</a:t>
          </a:r>
        </a:p>
      </dgm:t>
    </dgm:pt>
    <dgm:pt modelId="{4D033E4A-62F7-4E71-80DC-6A47ADDE71F4}" type="parTrans" cxnId="{E8E2FE0D-96F4-43A0-86C4-733BD83655A0}">
      <dgm:prSet/>
      <dgm:spPr/>
      <dgm:t>
        <a:bodyPr/>
        <a:lstStyle/>
        <a:p>
          <a:endParaRPr lang="ru-RU"/>
        </a:p>
      </dgm:t>
    </dgm:pt>
    <dgm:pt modelId="{45FBAB7D-17DC-4F57-90EF-F0C7970C42DF}" type="sibTrans" cxnId="{E8E2FE0D-96F4-43A0-86C4-733BD83655A0}">
      <dgm:prSet/>
      <dgm:spPr/>
      <dgm:t>
        <a:bodyPr/>
        <a:lstStyle/>
        <a:p>
          <a:endParaRPr lang="ru-RU"/>
        </a:p>
      </dgm:t>
    </dgm:pt>
    <dgm:pt modelId="{EEFAFF6E-AEE0-4D78-9127-7D4FE3862450}">
      <dgm:prSet phldrT="[Текст]"/>
      <dgm:spPr/>
      <dgm:t>
        <a:bodyPr/>
        <a:lstStyle/>
        <a:p>
          <a:r>
            <a:rPr lang="ru-RU"/>
            <a:t>задания для работы дома</a:t>
          </a:r>
        </a:p>
      </dgm:t>
    </dgm:pt>
    <dgm:pt modelId="{F7F0F83B-F822-402E-A34A-350561D04395}" type="parTrans" cxnId="{DB969EF7-2EEB-430A-B2B1-8F1B9187DE49}">
      <dgm:prSet/>
      <dgm:spPr/>
      <dgm:t>
        <a:bodyPr/>
        <a:lstStyle/>
        <a:p>
          <a:endParaRPr lang="ru-RU"/>
        </a:p>
      </dgm:t>
    </dgm:pt>
    <dgm:pt modelId="{C8BA6283-7E45-4A49-B67F-3461A2E434F8}" type="sibTrans" cxnId="{DB969EF7-2EEB-430A-B2B1-8F1B9187DE49}">
      <dgm:prSet/>
      <dgm:spPr/>
      <dgm:t>
        <a:bodyPr/>
        <a:lstStyle/>
        <a:p>
          <a:endParaRPr lang="ru-RU"/>
        </a:p>
      </dgm:t>
    </dgm:pt>
    <dgm:pt modelId="{721BCBFA-9E35-4D75-97D4-8B7B06BC628E}">
      <dgm:prSet/>
      <dgm:spPr/>
      <dgm:t>
        <a:bodyPr/>
        <a:lstStyle/>
        <a:p>
          <a:r>
            <a:rPr lang="ru-RU"/>
            <a:t>задания для использования в рамках "круглого стола"</a:t>
          </a:r>
        </a:p>
        <a:p>
          <a:endParaRPr lang="ru-RU"/>
        </a:p>
      </dgm:t>
    </dgm:pt>
    <dgm:pt modelId="{98B67E29-F429-4517-BDC5-6B8ABA536F24}" type="parTrans" cxnId="{D498A233-54FA-42F1-B4D0-732920C94104}">
      <dgm:prSet/>
      <dgm:spPr/>
      <dgm:t>
        <a:bodyPr/>
        <a:lstStyle/>
        <a:p>
          <a:endParaRPr lang="ru-RU"/>
        </a:p>
      </dgm:t>
    </dgm:pt>
    <dgm:pt modelId="{B8C81F42-EB5D-4C25-9733-F56231698039}" type="sibTrans" cxnId="{D498A233-54FA-42F1-B4D0-732920C94104}">
      <dgm:prSet/>
      <dgm:spPr/>
      <dgm:t>
        <a:bodyPr/>
        <a:lstStyle/>
        <a:p>
          <a:endParaRPr lang="ru-RU"/>
        </a:p>
      </dgm:t>
    </dgm:pt>
    <dgm:pt modelId="{19BA03A9-2CA2-42FC-B5DC-F97A7B433613}">
      <dgm:prSet/>
      <dgm:spPr/>
      <dgm:t>
        <a:bodyPr/>
        <a:lstStyle/>
        <a:p>
          <a:r>
            <a:rPr lang="ru-RU"/>
            <a:t>задания для использования при изучении других предметов</a:t>
          </a:r>
        </a:p>
      </dgm:t>
    </dgm:pt>
    <dgm:pt modelId="{E93FDC25-3D6C-439D-8873-675123E625D8}" type="parTrans" cxnId="{64D729AB-2840-474A-AA8E-BDC5AC9A1CC8}">
      <dgm:prSet/>
      <dgm:spPr/>
      <dgm:t>
        <a:bodyPr/>
        <a:lstStyle/>
        <a:p>
          <a:endParaRPr lang="ru-RU"/>
        </a:p>
      </dgm:t>
    </dgm:pt>
    <dgm:pt modelId="{1A6C5635-E682-4789-A175-C6A0377D2BEE}" type="sibTrans" cxnId="{64D729AB-2840-474A-AA8E-BDC5AC9A1CC8}">
      <dgm:prSet/>
      <dgm:spPr/>
      <dgm:t>
        <a:bodyPr/>
        <a:lstStyle/>
        <a:p>
          <a:endParaRPr lang="ru-RU"/>
        </a:p>
      </dgm:t>
    </dgm:pt>
    <dgm:pt modelId="{11E4474B-F92A-49E3-A608-69486ACDA4B7}" type="pres">
      <dgm:prSet presAssocID="{68FD1991-240D-4493-B9B1-81E2202DD5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0AD9FC-1C47-470A-92A0-B6DC6A7F6D50}" type="pres">
      <dgm:prSet presAssocID="{739CD29E-0C07-41AC-B7A8-44202F083E11}" presName="hierRoot1" presStyleCnt="0">
        <dgm:presLayoutVars>
          <dgm:hierBranch val="init"/>
        </dgm:presLayoutVars>
      </dgm:prSet>
      <dgm:spPr/>
    </dgm:pt>
    <dgm:pt modelId="{EEC6ACD0-8750-472A-A5B3-ADB8BF7F1C78}" type="pres">
      <dgm:prSet presAssocID="{739CD29E-0C07-41AC-B7A8-44202F083E11}" presName="rootComposite1" presStyleCnt="0"/>
      <dgm:spPr/>
    </dgm:pt>
    <dgm:pt modelId="{1B0D6A8A-9F17-4EFD-A48C-5358FB4BD7AE}" type="pres">
      <dgm:prSet presAssocID="{739CD29E-0C07-41AC-B7A8-44202F083E1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3F7923-4F36-45BA-B0F2-7A7D999FDCCA}" type="pres">
      <dgm:prSet presAssocID="{739CD29E-0C07-41AC-B7A8-44202F083E1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F39F0F3-E67F-4381-8F99-9330986B6428}" type="pres">
      <dgm:prSet presAssocID="{739CD29E-0C07-41AC-B7A8-44202F083E11}" presName="hierChild2" presStyleCnt="0"/>
      <dgm:spPr/>
    </dgm:pt>
    <dgm:pt modelId="{40045346-059E-4DA2-BF1F-C777FF61A93C}" type="pres">
      <dgm:prSet presAssocID="{C1965F64-7426-43B2-BC76-BACE6BBD541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D83A1EFA-4608-4E86-9BF4-DC75951775E7}" type="pres">
      <dgm:prSet presAssocID="{81FAB5E4-3704-45CA-8BD7-2F024D08FD98}" presName="hierRoot2" presStyleCnt="0">
        <dgm:presLayoutVars>
          <dgm:hierBranch val="init"/>
        </dgm:presLayoutVars>
      </dgm:prSet>
      <dgm:spPr/>
    </dgm:pt>
    <dgm:pt modelId="{C898EE63-3570-4160-B69B-1123E28DA985}" type="pres">
      <dgm:prSet presAssocID="{81FAB5E4-3704-45CA-8BD7-2F024D08FD98}" presName="rootComposite" presStyleCnt="0"/>
      <dgm:spPr/>
    </dgm:pt>
    <dgm:pt modelId="{2D52F159-86EB-4621-A5A1-770C183EFC17}" type="pres">
      <dgm:prSet presAssocID="{81FAB5E4-3704-45CA-8BD7-2F024D08FD98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5DC4CE-8DB0-4DA5-AA6C-8D552BEDC1AD}" type="pres">
      <dgm:prSet presAssocID="{81FAB5E4-3704-45CA-8BD7-2F024D08FD98}" presName="rootConnector" presStyleLbl="node2" presStyleIdx="0" presStyleCnt="5"/>
      <dgm:spPr/>
      <dgm:t>
        <a:bodyPr/>
        <a:lstStyle/>
        <a:p>
          <a:endParaRPr lang="ru-RU"/>
        </a:p>
      </dgm:t>
    </dgm:pt>
    <dgm:pt modelId="{C2843DCB-088C-4B8F-995C-3ED5123B924C}" type="pres">
      <dgm:prSet presAssocID="{81FAB5E4-3704-45CA-8BD7-2F024D08FD98}" presName="hierChild4" presStyleCnt="0"/>
      <dgm:spPr/>
    </dgm:pt>
    <dgm:pt modelId="{CC61B209-FD52-40DD-A2AC-8828168C785B}" type="pres">
      <dgm:prSet presAssocID="{81FAB5E4-3704-45CA-8BD7-2F024D08FD98}" presName="hierChild5" presStyleCnt="0"/>
      <dgm:spPr/>
    </dgm:pt>
    <dgm:pt modelId="{A8C7B6EC-7CDD-491F-A137-5BA6733D7274}" type="pres">
      <dgm:prSet presAssocID="{4D033E4A-62F7-4E71-80DC-6A47ADDE71F4}" presName="Name37" presStyleLbl="parChTrans1D2" presStyleIdx="1" presStyleCnt="5"/>
      <dgm:spPr/>
      <dgm:t>
        <a:bodyPr/>
        <a:lstStyle/>
        <a:p>
          <a:endParaRPr lang="ru-RU"/>
        </a:p>
      </dgm:t>
    </dgm:pt>
    <dgm:pt modelId="{D528B4FA-002E-4391-8B29-DF6838AD6265}" type="pres">
      <dgm:prSet presAssocID="{B5E1A13D-94F6-4417-BE27-264006A5D1A6}" presName="hierRoot2" presStyleCnt="0">
        <dgm:presLayoutVars>
          <dgm:hierBranch val="init"/>
        </dgm:presLayoutVars>
      </dgm:prSet>
      <dgm:spPr/>
    </dgm:pt>
    <dgm:pt modelId="{C52C62FD-C306-47ED-9C8A-3745AB5AF46E}" type="pres">
      <dgm:prSet presAssocID="{B5E1A13D-94F6-4417-BE27-264006A5D1A6}" presName="rootComposite" presStyleCnt="0"/>
      <dgm:spPr/>
    </dgm:pt>
    <dgm:pt modelId="{F9F74A3F-F365-4850-9AAE-F8489200EA68}" type="pres">
      <dgm:prSet presAssocID="{B5E1A13D-94F6-4417-BE27-264006A5D1A6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F0E391-8A86-4265-B796-104C6058C446}" type="pres">
      <dgm:prSet presAssocID="{B5E1A13D-94F6-4417-BE27-264006A5D1A6}" presName="rootConnector" presStyleLbl="node2" presStyleIdx="1" presStyleCnt="5"/>
      <dgm:spPr/>
      <dgm:t>
        <a:bodyPr/>
        <a:lstStyle/>
        <a:p>
          <a:endParaRPr lang="ru-RU"/>
        </a:p>
      </dgm:t>
    </dgm:pt>
    <dgm:pt modelId="{D4577A70-B772-4E0D-908F-8332FFA3F48C}" type="pres">
      <dgm:prSet presAssocID="{B5E1A13D-94F6-4417-BE27-264006A5D1A6}" presName="hierChild4" presStyleCnt="0"/>
      <dgm:spPr/>
    </dgm:pt>
    <dgm:pt modelId="{857A4355-52DB-4E3A-994F-A76835726730}" type="pres">
      <dgm:prSet presAssocID="{B5E1A13D-94F6-4417-BE27-264006A5D1A6}" presName="hierChild5" presStyleCnt="0"/>
      <dgm:spPr/>
    </dgm:pt>
    <dgm:pt modelId="{29B6B475-237F-4F4A-B575-766DC2260F02}" type="pres">
      <dgm:prSet presAssocID="{98B67E29-F429-4517-BDC5-6B8ABA536F2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00C2D5E8-5C5B-48F7-8622-0C27D847E80C}" type="pres">
      <dgm:prSet presAssocID="{721BCBFA-9E35-4D75-97D4-8B7B06BC628E}" presName="hierRoot2" presStyleCnt="0">
        <dgm:presLayoutVars>
          <dgm:hierBranch val="init"/>
        </dgm:presLayoutVars>
      </dgm:prSet>
      <dgm:spPr/>
    </dgm:pt>
    <dgm:pt modelId="{300358D8-A96F-432E-B56A-B5D1A5374C68}" type="pres">
      <dgm:prSet presAssocID="{721BCBFA-9E35-4D75-97D4-8B7B06BC628E}" presName="rootComposite" presStyleCnt="0"/>
      <dgm:spPr/>
    </dgm:pt>
    <dgm:pt modelId="{9E0D2F5D-E850-4D72-9260-DB6FAEF22BA9}" type="pres">
      <dgm:prSet presAssocID="{721BCBFA-9E35-4D75-97D4-8B7B06BC628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ABB084-038A-4CFA-A973-91621115CD21}" type="pres">
      <dgm:prSet presAssocID="{721BCBFA-9E35-4D75-97D4-8B7B06BC628E}" presName="rootConnector" presStyleLbl="node2" presStyleIdx="2" presStyleCnt="5"/>
      <dgm:spPr/>
      <dgm:t>
        <a:bodyPr/>
        <a:lstStyle/>
        <a:p>
          <a:endParaRPr lang="ru-RU"/>
        </a:p>
      </dgm:t>
    </dgm:pt>
    <dgm:pt modelId="{A2C5309F-F0B4-4BBA-A5B6-F6C6CF72C2F7}" type="pres">
      <dgm:prSet presAssocID="{721BCBFA-9E35-4D75-97D4-8B7B06BC628E}" presName="hierChild4" presStyleCnt="0"/>
      <dgm:spPr/>
    </dgm:pt>
    <dgm:pt modelId="{D6A59935-BC0E-4599-9AFA-7627C6EE4531}" type="pres">
      <dgm:prSet presAssocID="{721BCBFA-9E35-4D75-97D4-8B7B06BC628E}" presName="hierChild5" presStyleCnt="0"/>
      <dgm:spPr/>
    </dgm:pt>
    <dgm:pt modelId="{9F312958-2871-45D2-BAD6-D03DEFA79F4C}" type="pres">
      <dgm:prSet presAssocID="{E93FDC25-3D6C-439D-8873-675123E625D8}" presName="Name37" presStyleLbl="parChTrans1D2" presStyleIdx="3" presStyleCnt="5"/>
      <dgm:spPr/>
      <dgm:t>
        <a:bodyPr/>
        <a:lstStyle/>
        <a:p>
          <a:endParaRPr lang="ru-RU"/>
        </a:p>
      </dgm:t>
    </dgm:pt>
    <dgm:pt modelId="{88CB0E0F-14D0-4AF0-A868-C4694FA2130D}" type="pres">
      <dgm:prSet presAssocID="{19BA03A9-2CA2-42FC-B5DC-F97A7B433613}" presName="hierRoot2" presStyleCnt="0">
        <dgm:presLayoutVars>
          <dgm:hierBranch val="init"/>
        </dgm:presLayoutVars>
      </dgm:prSet>
      <dgm:spPr/>
    </dgm:pt>
    <dgm:pt modelId="{A8753686-C1E2-459E-AAA7-E7F243593D5B}" type="pres">
      <dgm:prSet presAssocID="{19BA03A9-2CA2-42FC-B5DC-F97A7B433613}" presName="rootComposite" presStyleCnt="0"/>
      <dgm:spPr/>
    </dgm:pt>
    <dgm:pt modelId="{DEC6C830-A0D9-45D1-B930-6862DF315BE8}" type="pres">
      <dgm:prSet presAssocID="{19BA03A9-2CA2-42FC-B5DC-F97A7B433613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CB4BD8-3354-422C-9612-043E4615EBC2}" type="pres">
      <dgm:prSet presAssocID="{19BA03A9-2CA2-42FC-B5DC-F97A7B433613}" presName="rootConnector" presStyleLbl="node2" presStyleIdx="3" presStyleCnt="5"/>
      <dgm:spPr/>
      <dgm:t>
        <a:bodyPr/>
        <a:lstStyle/>
        <a:p>
          <a:endParaRPr lang="ru-RU"/>
        </a:p>
      </dgm:t>
    </dgm:pt>
    <dgm:pt modelId="{105F5368-440C-4283-9D61-70B52A0E1DE8}" type="pres">
      <dgm:prSet presAssocID="{19BA03A9-2CA2-42FC-B5DC-F97A7B433613}" presName="hierChild4" presStyleCnt="0"/>
      <dgm:spPr/>
    </dgm:pt>
    <dgm:pt modelId="{53312FBA-7ACD-46E7-A650-321030521540}" type="pres">
      <dgm:prSet presAssocID="{19BA03A9-2CA2-42FC-B5DC-F97A7B433613}" presName="hierChild5" presStyleCnt="0"/>
      <dgm:spPr/>
    </dgm:pt>
    <dgm:pt modelId="{D62A7279-1F62-458C-ABF2-7138F4151379}" type="pres">
      <dgm:prSet presAssocID="{F7F0F83B-F822-402E-A34A-350561D0439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5CAD14D5-9B80-4A24-8600-800BF43B7B27}" type="pres">
      <dgm:prSet presAssocID="{EEFAFF6E-AEE0-4D78-9127-7D4FE3862450}" presName="hierRoot2" presStyleCnt="0">
        <dgm:presLayoutVars>
          <dgm:hierBranch val="init"/>
        </dgm:presLayoutVars>
      </dgm:prSet>
      <dgm:spPr/>
    </dgm:pt>
    <dgm:pt modelId="{B26364AA-732D-47C7-8A0D-E0948A8160AE}" type="pres">
      <dgm:prSet presAssocID="{EEFAFF6E-AEE0-4D78-9127-7D4FE3862450}" presName="rootComposite" presStyleCnt="0"/>
      <dgm:spPr/>
    </dgm:pt>
    <dgm:pt modelId="{C6EFA086-A4C0-46F3-BD6A-66073C1EFADE}" type="pres">
      <dgm:prSet presAssocID="{EEFAFF6E-AEE0-4D78-9127-7D4FE386245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EE1C32-F728-4FD7-AFB7-07F0B2FDAA9A}" type="pres">
      <dgm:prSet presAssocID="{EEFAFF6E-AEE0-4D78-9127-7D4FE3862450}" presName="rootConnector" presStyleLbl="node2" presStyleIdx="4" presStyleCnt="5"/>
      <dgm:spPr/>
      <dgm:t>
        <a:bodyPr/>
        <a:lstStyle/>
        <a:p>
          <a:endParaRPr lang="ru-RU"/>
        </a:p>
      </dgm:t>
    </dgm:pt>
    <dgm:pt modelId="{AEA61E29-3644-413F-9164-CB248883A375}" type="pres">
      <dgm:prSet presAssocID="{EEFAFF6E-AEE0-4D78-9127-7D4FE3862450}" presName="hierChild4" presStyleCnt="0"/>
      <dgm:spPr/>
    </dgm:pt>
    <dgm:pt modelId="{6B005CAD-7B5B-45D5-937A-AA41396CDA73}" type="pres">
      <dgm:prSet presAssocID="{EEFAFF6E-AEE0-4D78-9127-7D4FE3862450}" presName="hierChild5" presStyleCnt="0"/>
      <dgm:spPr/>
    </dgm:pt>
    <dgm:pt modelId="{F12CCD94-480B-4B8C-9457-DC09754FD42E}" type="pres">
      <dgm:prSet presAssocID="{739CD29E-0C07-41AC-B7A8-44202F083E11}" presName="hierChild3" presStyleCnt="0"/>
      <dgm:spPr/>
    </dgm:pt>
  </dgm:ptLst>
  <dgm:cxnLst>
    <dgm:cxn modelId="{AD96ECCC-349D-4949-9564-C31D7F6BCC15}" srcId="{739CD29E-0C07-41AC-B7A8-44202F083E11}" destId="{81FAB5E4-3704-45CA-8BD7-2F024D08FD98}" srcOrd="0" destOrd="0" parTransId="{C1965F64-7426-43B2-BC76-BACE6BBD5414}" sibTransId="{F2A61C4B-EAA1-45B3-A4E9-59F35ED08491}"/>
    <dgm:cxn modelId="{A0C8D657-1E9A-4635-81C0-8BE41222C89B}" type="presOf" srcId="{721BCBFA-9E35-4D75-97D4-8B7B06BC628E}" destId="{9E0D2F5D-E850-4D72-9260-DB6FAEF22BA9}" srcOrd="0" destOrd="0" presId="urn:microsoft.com/office/officeart/2005/8/layout/orgChart1"/>
    <dgm:cxn modelId="{B85FBC75-F6AC-4CD4-864E-3DF4056F27C7}" type="presOf" srcId="{739CD29E-0C07-41AC-B7A8-44202F083E11}" destId="{533F7923-4F36-45BA-B0F2-7A7D999FDCCA}" srcOrd="1" destOrd="0" presId="urn:microsoft.com/office/officeart/2005/8/layout/orgChart1"/>
    <dgm:cxn modelId="{B0EACB16-10E4-4FA0-B950-1A515FCBC4B2}" type="presOf" srcId="{B5E1A13D-94F6-4417-BE27-264006A5D1A6}" destId="{F9F74A3F-F365-4850-9AAE-F8489200EA68}" srcOrd="0" destOrd="0" presId="urn:microsoft.com/office/officeart/2005/8/layout/orgChart1"/>
    <dgm:cxn modelId="{AE5207D4-0D9D-4120-8C7B-38F75B5F608A}" type="presOf" srcId="{E93FDC25-3D6C-439D-8873-675123E625D8}" destId="{9F312958-2871-45D2-BAD6-D03DEFA79F4C}" srcOrd="0" destOrd="0" presId="urn:microsoft.com/office/officeart/2005/8/layout/orgChart1"/>
    <dgm:cxn modelId="{1E9C6433-B935-445D-A7AF-D0A98AE20316}" type="presOf" srcId="{F7F0F83B-F822-402E-A34A-350561D04395}" destId="{D62A7279-1F62-458C-ABF2-7138F4151379}" srcOrd="0" destOrd="0" presId="urn:microsoft.com/office/officeart/2005/8/layout/orgChart1"/>
    <dgm:cxn modelId="{84F872EB-2D66-4B75-A609-BAE77C38ADFF}" type="presOf" srcId="{68FD1991-240D-4493-B9B1-81E2202DD544}" destId="{11E4474B-F92A-49E3-A608-69486ACDA4B7}" srcOrd="0" destOrd="0" presId="urn:microsoft.com/office/officeart/2005/8/layout/orgChart1"/>
    <dgm:cxn modelId="{2A0BF1CA-B1C4-49AD-9EBF-7CD14B4473A1}" type="presOf" srcId="{81FAB5E4-3704-45CA-8BD7-2F024D08FD98}" destId="{0F5DC4CE-8DB0-4DA5-AA6C-8D552BEDC1AD}" srcOrd="1" destOrd="0" presId="urn:microsoft.com/office/officeart/2005/8/layout/orgChart1"/>
    <dgm:cxn modelId="{E9DAE2A7-1E84-4DB3-9664-4DEA34C424EE}" type="presOf" srcId="{739CD29E-0C07-41AC-B7A8-44202F083E11}" destId="{1B0D6A8A-9F17-4EFD-A48C-5358FB4BD7AE}" srcOrd="0" destOrd="0" presId="urn:microsoft.com/office/officeart/2005/8/layout/orgChart1"/>
    <dgm:cxn modelId="{01B86084-15C9-411D-A9B5-5C1E0FB8F8CE}" type="presOf" srcId="{B5E1A13D-94F6-4417-BE27-264006A5D1A6}" destId="{AAF0E391-8A86-4265-B796-104C6058C446}" srcOrd="1" destOrd="0" presId="urn:microsoft.com/office/officeart/2005/8/layout/orgChart1"/>
    <dgm:cxn modelId="{9804A4D1-95F5-464E-93E4-91E7ACDD5F55}" srcId="{68FD1991-240D-4493-B9B1-81E2202DD544}" destId="{739CD29E-0C07-41AC-B7A8-44202F083E11}" srcOrd="0" destOrd="0" parTransId="{3B77F7CA-82FB-49B4-915C-B21606D2CFB8}" sibTransId="{E631D446-60A5-4DBC-95A1-9E37BFD24A20}"/>
    <dgm:cxn modelId="{C79DD647-BBAE-48BA-8D73-76176A3AC86C}" type="presOf" srcId="{4D033E4A-62F7-4E71-80DC-6A47ADDE71F4}" destId="{A8C7B6EC-7CDD-491F-A137-5BA6733D7274}" srcOrd="0" destOrd="0" presId="urn:microsoft.com/office/officeart/2005/8/layout/orgChart1"/>
    <dgm:cxn modelId="{3FB9AF62-83CF-4A7C-88B2-3CF228340502}" type="presOf" srcId="{EEFAFF6E-AEE0-4D78-9127-7D4FE3862450}" destId="{C6EFA086-A4C0-46F3-BD6A-66073C1EFADE}" srcOrd="0" destOrd="0" presId="urn:microsoft.com/office/officeart/2005/8/layout/orgChart1"/>
    <dgm:cxn modelId="{D498A233-54FA-42F1-B4D0-732920C94104}" srcId="{739CD29E-0C07-41AC-B7A8-44202F083E11}" destId="{721BCBFA-9E35-4D75-97D4-8B7B06BC628E}" srcOrd="2" destOrd="0" parTransId="{98B67E29-F429-4517-BDC5-6B8ABA536F24}" sibTransId="{B8C81F42-EB5D-4C25-9733-F56231698039}"/>
    <dgm:cxn modelId="{2B03C910-D6F0-48D7-AF33-037667435AEB}" type="presOf" srcId="{81FAB5E4-3704-45CA-8BD7-2F024D08FD98}" destId="{2D52F159-86EB-4621-A5A1-770C183EFC17}" srcOrd="0" destOrd="0" presId="urn:microsoft.com/office/officeart/2005/8/layout/orgChart1"/>
    <dgm:cxn modelId="{F4AE3415-43F8-4279-B357-C13D0532329B}" type="presOf" srcId="{19BA03A9-2CA2-42FC-B5DC-F97A7B433613}" destId="{98CB4BD8-3354-422C-9612-043E4615EBC2}" srcOrd="1" destOrd="0" presId="urn:microsoft.com/office/officeart/2005/8/layout/orgChart1"/>
    <dgm:cxn modelId="{DC9D2792-5AA3-4338-9E88-86043FB28C71}" type="presOf" srcId="{98B67E29-F429-4517-BDC5-6B8ABA536F24}" destId="{29B6B475-237F-4F4A-B575-766DC2260F02}" srcOrd="0" destOrd="0" presId="urn:microsoft.com/office/officeart/2005/8/layout/orgChart1"/>
    <dgm:cxn modelId="{5C575689-6C81-4BAE-B9AE-9ECDD307EDA6}" type="presOf" srcId="{721BCBFA-9E35-4D75-97D4-8B7B06BC628E}" destId="{ADABB084-038A-4CFA-A973-91621115CD21}" srcOrd="1" destOrd="0" presId="urn:microsoft.com/office/officeart/2005/8/layout/orgChart1"/>
    <dgm:cxn modelId="{AC7BA885-F347-48A7-A7FF-C9C975591FBD}" type="presOf" srcId="{C1965F64-7426-43B2-BC76-BACE6BBD5414}" destId="{40045346-059E-4DA2-BF1F-C777FF61A93C}" srcOrd="0" destOrd="0" presId="urn:microsoft.com/office/officeart/2005/8/layout/orgChart1"/>
    <dgm:cxn modelId="{DB969EF7-2EEB-430A-B2B1-8F1B9187DE49}" srcId="{739CD29E-0C07-41AC-B7A8-44202F083E11}" destId="{EEFAFF6E-AEE0-4D78-9127-7D4FE3862450}" srcOrd="4" destOrd="0" parTransId="{F7F0F83B-F822-402E-A34A-350561D04395}" sibTransId="{C8BA6283-7E45-4A49-B67F-3461A2E434F8}"/>
    <dgm:cxn modelId="{64D729AB-2840-474A-AA8E-BDC5AC9A1CC8}" srcId="{739CD29E-0C07-41AC-B7A8-44202F083E11}" destId="{19BA03A9-2CA2-42FC-B5DC-F97A7B433613}" srcOrd="3" destOrd="0" parTransId="{E93FDC25-3D6C-439D-8873-675123E625D8}" sibTransId="{1A6C5635-E682-4789-A175-C6A0377D2BEE}"/>
    <dgm:cxn modelId="{21B8B91A-A917-475C-A666-26D3DB470B27}" type="presOf" srcId="{EEFAFF6E-AEE0-4D78-9127-7D4FE3862450}" destId="{F7EE1C32-F728-4FD7-AFB7-07F0B2FDAA9A}" srcOrd="1" destOrd="0" presId="urn:microsoft.com/office/officeart/2005/8/layout/orgChart1"/>
    <dgm:cxn modelId="{B907E351-0A53-4C8D-AD65-CEAAA602968E}" type="presOf" srcId="{19BA03A9-2CA2-42FC-B5DC-F97A7B433613}" destId="{DEC6C830-A0D9-45D1-B930-6862DF315BE8}" srcOrd="0" destOrd="0" presId="urn:microsoft.com/office/officeart/2005/8/layout/orgChart1"/>
    <dgm:cxn modelId="{E8E2FE0D-96F4-43A0-86C4-733BD83655A0}" srcId="{739CD29E-0C07-41AC-B7A8-44202F083E11}" destId="{B5E1A13D-94F6-4417-BE27-264006A5D1A6}" srcOrd="1" destOrd="0" parTransId="{4D033E4A-62F7-4E71-80DC-6A47ADDE71F4}" sibTransId="{45FBAB7D-17DC-4F57-90EF-F0C7970C42DF}"/>
    <dgm:cxn modelId="{EB823732-8C28-4BFB-9C06-6E9E3E52AC08}" type="presParOf" srcId="{11E4474B-F92A-49E3-A608-69486ACDA4B7}" destId="{3F0AD9FC-1C47-470A-92A0-B6DC6A7F6D50}" srcOrd="0" destOrd="0" presId="urn:microsoft.com/office/officeart/2005/8/layout/orgChart1"/>
    <dgm:cxn modelId="{C5EBF846-4574-4ECB-ADE6-4C16F3C2217C}" type="presParOf" srcId="{3F0AD9FC-1C47-470A-92A0-B6DC6A7F6D50}" destId="{EEC6ACD0-8750-472A-A5B3-ADB8BF7F1C78}" srcOrd="0" destOrd="0" presId="urn:microsoft.com/office/officeart/2005/8/layout/orgChart1"/>
    <dgm:cxn modelId="{45AF46BA-C4F0-4997-9330-8D96DE446CA5}" type="presParOf" srcId="{EEC6ACD0-8750-472A-A5B3-ADB8BF7F1C78}" destId="{1B0D6A8A-9F17-4EFD-A48C-5358FB4BD7AE}" srcOrd="0" destOrd="0" presId="urn:microsoft.com/office/officeart/2005/8/layout/orgChart1"/>
    <dgm:cxn modelId="{66E286CC-1512-4FC2-998D-293B8F4203CF}" type="presParOf" srcId="{EEC6ACD0-8750-472A-A5B3-ADB8BF7F1C78}" destId="{533F7923-4F36-45BA-B0F2-7A7D999FDCCA}" srcOrd="1" destOrd="0" presId="urn:microsoft.com/office/officeart/2005/8/layout/orgChart1"/>
    <dgm:cxn modelId="{09017C5A-4BED-42A7-870A-94DFD0D52694}" type="presParOf" srcId="{3F0AD9FC-1C47-470A-92A0-B6DC6A7F6D50}" destId="{CF39F0F3-E67F-4381-8F99-9330986B6428}" srcOrd="1" destOrd="0" presId="urn:microsoft.com/office/officeart/2005/8/layout/orgChart1"/>
    <dgm:cxn modelId="{FDFA124C-DE80-48D9-B525-38417A9326F7}" type="presParOf" srcId="{CF39F0F3-E67F-4381-8F99-9330986B6428}" destId="{40045346-059E-4DA2-BF1F-C777FF61A93C}" srcOrd="0" destOrd="0" presId="urn:microsoft.com/office/officeart/2005/8/layout/orgChart1"/>
    <dgm:cxn modelId="{370E1518-6374-4991-8537-5DEC6DB5C0C3}" type="presParOf" srcId="{CF39F0F3-E67F-4381-8F99-9330986B6428}" destId="{D83A1EFA-4608-4E86-9BF4-DC75951775E7}" srcOrd="1" destOrd="0" presId="urn:microsoft.com/office/officeart/2005/8/layout/orgChart1"/>
    <dgm:cxn modelId="{B49E91B2-A425-44B4-B8DB-2CCD7F177991}" type="presParOf" srcId="{D83A1EFA-4608-4E86-9BF4-DC75951775E7}" destId="{C898EE63-3570-4160-B69B-1123E28DA985}" srcOrd="0" destOrd="0" presId="urn:microsoft.com/office/officeart/2005/8/layout/orgChart1"/>
    <dgm:cxn modelId="{AB9BB3AE-7C6F-4487-A97A-A6F7F38DDD83}" type="presParOf" srcId="{C898EE63-3570-4160-B69B-1123E28DA985}" destId="{2D52F159-86EB-4621-A5A1-770C183EFC17}" srcOrd="0" destOrd="0" presId="urn:microsoft.com/office/officeart/2005/8/layout/orgChart1"/>
    <dgm:cxn modelId="{1EBA70B3-C74B-4B32-AA3E-2CD53F6E7ACC}" type="presParOf" srcId="{C898EE63-3570-4160-B69B-1123E28DA985}" destId="{0F5DC4CE-8DB0-4DA5-AA6C-8D552BEDC1AD}" srcOrd="1" destOrd="0" presId="urn:microsoft.com/office/officeart/2005/8/layout/orgChart1"/>
    <dgm:cxn modelId="{139C7C1B-FB35-4271-9DA2-4640B37BB720}" type="presParOf" srcId="{D83A1EFA-4608-4E86-9BF4-DC75951775E7}" destId="{C2843DCB-088C-4B8F-995C-3ED5123B924C}" srcOrd="1" destOrd="0" presId="urn:microsoft.com/office/officeart/2005/8/layout/orgChart1"/>
    <dgm:cxn modelId="{74EAD0E0-16FC-4C3E-9EB3-2F30877796DD}" type="presParOf" srcId="{D83A1EFA-4608-4E86-9BF4-DC75951775E7}" destId="{CC61B209-FD52-40DD-A2AC-8828168C785B}" srcOrd="2" destOrd="0" presId="urn:microsoft.com/office/officeart/2005/8/layout/orgChart1"/>
    <dgm:cxn modelId="{2B483AB9-98C5-4F1F-BEAE-9F5E721A40CD}" type="presParOf" srcId="{CF39F0F3-E67F-4381-8F99-9330986B6428}" destId="{A8C7B6EC-7CDD-491F-A137-5BA6733D7274}" srcOrd="2" destOrd="0" presId="urn:microsoft.com/office/officeart/2005/8/layout/orgChart1"/>
    <dgm:cxn modelId="{3C95DB2A-E4D1-45CD-BB5B-3228A8F1D02E}" type="presParOf" srcId="{CF39F0F3-E67F-4381-8F99-9330986B6428}" destId="{D528B4FA-002E-4391-8B29-DF6838AD6265}" srcOrd="3" destOrd="0" presId="urn:microsoft.com/office/officeart/2005/8/layout/orgChart1"/>
    <dgm:cxn modelId="{DEE47798-7A5D-4C07-94FC-5AE2587136F2}" type="presParOf" srcId="{D528B4FA-002E-4391-8B29-DF6838AD6265}" destId="{C52C62FD-C306-47ED-9C8A-3745AB5AF46E}" srcOrd="0" destOrd="0" presId="urn:microsoft.com/office/officeart/2005/8/layout/orgChart1"/>
    <dgm:cxn modelId="{AF136142-656C-445D-B448-07252D6C0B9C}" type="presParOf" srcId="{C52C62FD-C306-47ED-9C8A-3745AB5AF46E}" destId="{F9F74A3F-F365-4850-9AAE-F8489200EA68}" srcOrd="0" destOrd="0" presId="urn:microsoft.com/office/officeart/2005/8/layout/orgChart1"/>
    <dgm:cxn modelId="{17017FDE-485D-4749-BBC8-B712D311C502}" type="presParOf" srcId="{C52C62FD-C306-47ED-9C8A-3745AB5AF46E}" destId="{AAF0E391-8A86-4265-B796-104C6058C446}" srcOrd="1" destOrd="0" presId="urn:microsoft.com/office/officeart/2005/8/layout/orgChart1"/>
    <dgm:cxn modelId="{9699F783-06F4-4638-A962-C0F59A287130}" type="presParOf" srcId="{D528B4FA-002E-4391-8B29-DF6838AD6265}" destId="{D4577A70-B772-4E0D-908F-8332FFA3F48C}" srcOrd="1" destOrd="0" presId="urn:microsoft.com/office/officeart/2005/8/layout/orgChart1"/>
    <dgm:cxn modelId="{59EA0878-2481-4A67-925C-C78EB2B02B0D}" type="presParOf" srcId="{D528B4FA-002E-4391-8B29-DF6838AD6265}" destId="{857A4355-52DB-4E3A-994F-A76835726730}" srcOrd="2" destOrd="0" presId="urn:microsoft.com/office/officeart/2005/8/layout/orgChart1"/>
    <dgm:cxn modelId="{A4DD8D38-93A8-490B-AEC0-A7F5F56FE897}" type="presParOf" srcId="{CF39F0F3-E67F-4381-8F99-9330986B6428}" destId="{29B6B475-237F-4F4A-B575-766DC2260F02}" srcOrd="4" destOrd="0" presId="urn:microsoft.com/office/officeart/2005/8/layout/orgChart1"/>
    <dgm:cxn modelId="{CB5D325E-C526-4303-A448-4F494847A466}" type="presParOf" srcId="{CF39F0F3-E67F-4381-8F99-9330986B6428}" destId="{00C2D5E8-5C5B-48F7-8622-0C27D847E80C}" srcOrd="5" destOrd="0" presId="urn:microsoft.com/office/officeart/2005/8/layout/orgChart1"/>
    <dgm:cxn modelId="{7D288A67-FC63-4484-87D1-C5AA2BF985EB}" type="presParOf" srcId="{00C2D5E8-5C5B-48F7-8622-0C27D847E80C}" destId="{300358D8-A96F-432E-B56A-B5D1A5374C68}" srcOrd="0" destOrd="0" presId="urn:microsoft.com/office/officeart/2005/8/layout/orgChart1"/>
    <dgm:cxn modelId="{AFF72999-DB72-4CA6-B89A-DA72D91556CD}" type="presParOf" srcId="{300358D8-A96F-432E-B56A-B5D1A5374C68}" destId="{9E0D2F5D-E850-4D72-9260-DB6FAEF22BA9}" srcOrd="0" destOrd="0" presId="urn:microsoft.com/office/officeart/2005/8/layout/orgChart1"/>
    <dgm:cxn modelId="{CDC64FD8-18C1-424E-AA15-C32DB919A710}" type="presParOf" srcId="{300358D8-A96F-432E-B56A-B5D1A5374C68}" destId="{ADABB084-038A-4CFA-A973-91621115CD21}" srcOrd="1" destOrd="0" presId="urn:microsoft.com/office/officeart/2005/8/layout/orgChart1"/>
    <dgm:cxn modelId="{45C6E4B5-85F6-4DF5-9E40-EE96CEDBD4F9}" type="presParOf" srcId="{00C2D5E8-5C5B-48F7-8622-0C27D847E80C}" destId="{A2C5309F-F0B4-4BBA-A5B6-F6C6CF72C2F7}" srcOrd="1" destOrd="0" presId="urn:microsoft.com/office/officeart/2005/8/layout/orgChart1"/>
    <dgm:cxn modelId="{504941E2-2F85-455D-A912-26528C6254D4}" type="presParOf" srcId="{00C2D5E8-5C5B-48F7-8622-0C27D847E80C}" destId="{D6A59935-BC0E-4599-9AFA-7627C6EE4531}" srcOrd="2" destOrd="0" presId="urn:microsoft.com/office/officeart/2005/8/layout/orgChart1"/>
    <dgm:cxn modelId="{06CEE6ED-06A0-4264-87B0-AF086BB8FB1A}" type="presParOf" srcId="{CF39F0F3-E67F-4381-8F99-9330986B6428}" destId="{9F312958-2871-45D2-BAD6-D03DEFA79F4C}" srcOrd="6" destOrd="0" presId="urn:microsoft.com/office/officeart/2005/8/layout/orgChart1"/>
    <dgm:cxn modelId="{5A6CEC12-C1A2-460F-B049-DBD0C08CE067}" type="presParOf" srcId="{CF39F0F3-E67F-4381-8F99-9330986B6428}" destId="{88CB0E0F-14D0-4AF0-A868-C4694FA2130D}" srcOrd="7" destOrd="0" presId="urn:microsoft.com/office/officeart/2005/8/layout/orgChart1"/>
    <dgm:cxn modelId="{18225773-5089-432C-8EA4-3E4415E9BA03}" type="presParOf" srcId="{88CB0E0F-14D0-4AF0-A868-C4694FA2130D}" destId="{A8753686-C1E2-459E-AAA7-E7F243593D5B}" srcOrd="0" destOrd="0" presId="urn:microsoft.com/office/officeart/2005/8/layout/orgChart1"/>
    <dgm:cxn modelId="{A41CCF4D-FE15-4256-854F-87ECAF6877C3}" type="presParOf" srcId="{A8753686-C1E2-459E-AAA7-E7F243593D5B}" destId="{DEC6C830-A0D9-45D1-B930-6862DF315BE8}" srcOrd="0" destOrd="0" presId="urn:microsoft.com/office/officeart/2005/8/layout/orgChart1"/>
    <dgm:cxn modelId="{57D88524-0227-4652-97D6-E02EB0629D42}" type="presParOf" srcId="{A8753686-C1E2-459E-AAA7-E7F243593D5B}" destId="{98CB4BD8-3354-422C-9612-043E4615EBC2}" srcOrd="1" destOrd="0" presId="urn:microsoft.com/office/officeart/2005/8/layout/orgChart1"/>
    <dgm:cxn modelId="{56DB5E66-59E4-4AD0-80FF-7014BEC43250}" type="presParOf" srcId="{88CB0E0F-14D0-4AF0-A868-C4694FA2130D}" destId="{105F5368-440C-4283-9D61-70B52A0E1DE8}" srcOrd="1" destOrd="0" presId="urn:microsoft.com/office/officeart/2005/8/layout/orgChart1"/>
    <dgm:cxn modelId="{762B9FAD-AE99-44B4-8EB9-90C088D9F905}" type="presParOf" srcId="{88CB0E0F-14D0-4AF0-A868-C4694FA2130D}" destId="{53312FBA-7ACD-46E7-A650-321030521540}" srcOrd="2" destOrd="0" presId="urn:microsoft.com/office/officeart/2005/8/layout/orgChart1"/>
    <dgm:cxn modelId="{C5F430DF-FBE8-4279-9211-CC4E12B54B3D}" type="presParOf" srcId="{CF39F0F3-E67F-4381-8F99-9330986B6428}" destId="{D62A7279-1F62-458C-ABF2-7138F4151379}" srcOrd="8" destOrd="0" presId="urn:microsoft.com/office/officeart/2005/8/layout/orgChart1"/>
    <dgm:cxn modelId="{B4F4F041-790B-4843-AF56-10E9B0A218D3}" type="presParOf" srcId="{CF39F0F3-E67F-4381-8F99-9330986B6428}" destId="{5CAD14D5-9B80-4A24-8600-800BF43B7B27}" srcOrd="9" destOrd="0" presId="urn:microsoft.com/office/officeart/2005/8/layout/orgChart1"/>
    <dgm:cxn modelId="{8D8B9F86-7E1A-49DC-80DD-7CBCE128C313}" type="presParOf" srcId="{5CAD14D5-9B80-4A24-8600-800BF43B7B27}" destId="{B26364AA-732D-47C7-8A0D-E0948A8160AE}" srcOrd="0" destOrd="0" presId="urn:microsoft.com/office/officeart/2005/8/layout/orgChart1"/>
    <dgm:cxn modelId="{BF8241D3-1D1B-4BD3-ACD9-5836C13271E5}" type="presParOf" srcId="{B26364AA-732D-47C7-8A0D-E0948A8160AE}" destId="{C6EFA086-A4C0-46F3-BD6A-66073C1EFADE}" srcOrd="0" destOrd="0" presId="urn:microsoft.com/office/officeart/2005/8/layout/orgChart1"/>
    <dgm:cxn modelId="{6564EE37-B552-4AF6-AEFE-3F44A7A118AB}" type="presParOf" srcId="{B26364AA-732D-47C7-8A0D-E0948A8160AE}" destId="{F7EE1C32-F728-4FD7-AFB7-07F0B2FDAA9A}" srcOrd="1" destOrd="0" presId="urn:microsoft.com/office/officeart/2005/8/layout/orgChart1"/>
    <dgm:cxn modelId="{1454618B-BEEA-4B92-BEE6-0EA4893C4E3C}" type="presParOf" srcId="{5CAD14D5-9B80-4A24-8600-800BF43B7B27}" destId="{AEA61E29-3644-413F-9164-CB248883A375}" srcOrd="1" destOrd="0" presId="urn:microsoft.com/office/officeart/2005/8/layout/orgChart1"/>
    <dgm:cxn modelId="{7013C910-49AB-4D22-84AC-FCE0A765DBC2}" type="presParOf" srcId="{5CAD14D5-9B80-4A24-8600-800BF43B7B27}" destId="{6B005CAD-7B5B-45D5-937A-AA41396CDA73}" srcOrd="2" destOrd="0" presId="urn:microsoft.com/office/officeart/2005/8/layout/orgChart1"/>
    <dgm:cxn modelId="{46CDCB34-A67B-432D-A19C-84C3F4DD89C1}" type="presParOf" srcId="{3F0AD9FC-1C47-470A-92A0-B6DC6A7F6D50}" destId="{F12CCD94-480B-4B8C-9457-DC09754FD4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CA4AF9-3D1D-4932-929D-824945B3FD7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DFDFCEC-D6CC-41B2-807C-F71CF7BAEB0F}">
      <dgm:prSet phldrT="[Текст]" custT="1"/>
      <dgm:spPr/>
      <dgm:t>
        <a:bodyPr/>
        <a:lstStyle/>
        <a:p>
          <a:r>
            <a:rPr lang="ru-RU" sz="2400" dirty="0" smtClean="0"/>
            <a:t>Формирование ценности здорового и безопасного образа жизни</a:t>
          </a:r>
          <a:endParaRPr lang="ru-RU" sz="2400" dirty="0"/>
        </a:p>
      </dgm:t>
    </dgm:pt>
    <dgm:pt modelId="{8FDADCBC-96E2-4C43-B318-2D2D2B7D899E}" type="parTrans" cxnId="{409149CA-0930-4E61-8A70-44F9D9EF2F99}">
      <dgm:prSet/>
      <dgm:spPr/>
      <dgm:t>
        <a:bodyPr/>
        <a:lstStyle/>
        <a:p>
          <a:endParaRPr lang="ru-RU"/>
        </a:p>
      </dgm:t>
    </dgm:pt>
    <dgm:pt modelId="{44605A12-355A-4050-8D78-8B8BDE1EB1D6}" type="sibTrans" cxnId="{409149CA-0930-4E61-8A70-44F9D9EF2F99}">
      <dgm:prSet/>
      <dgm:spPr/>
      <dgm:t>
        <a:bodyPr/>
        <a:lstStyle/>
        <a:p>
          <a:endParaRPr lang="ru-RU"/>
        </a:p>
      </dgm:t>
    </dgm:pt>
    <dgm:pt modelId="{B2DDAF6B-4B24-4625-AD5C-58EF6038A1C7}">
      <dgm:prSet phldrT="[Текст]" custT="1"/>
      <dgm:spPr/>
      <dgm:t>
        <a:bodyPr/>
        <a:lstStyle/>
        <a:p>
          <a:r>
            <a:rPr lang="ru-RU" sz="2400" dirty="0" smtClean="0"/>
            <a:t>освоение социальных норм, правил поведения</a:t>
          </a:r>
          <a:endParaRPr lang="ru-RU" sz="2400" dirty="0"/>
        </a:p>
      </dgm:t>
    </dgm:pt>
    <dgm:pt modelId="{34A7CEFB-15C0-4425-A156-BFE3D6985FC0}" type="parTrans" cxnId="{4F7F5980-EDBA-4D12-A302-69D31EC168CB}">
      <dgm:prSet/>
      <dgm:spPr/>
      <dgm:t>
        <a:bodyPr/>
        <a:lstStyle/>
        <a:p>
          <a:endParaRPr lang="ru-RU"/>
        </a:p>
      </dgm:t>
    </dgm:pt>
    <dgm:pt modelId="{810036D6-6733-4396-BA95-35B58B2FEC5F}" type="sibTrans" cxnId="{4F7F5980-EDBA-4D12-A302-69D31EC168CB}">
      <dgm:prSet/>
      <dgm:spPr/>
      <dgm:t>
        <a:bodyPr/>
        <a:lstStyle/>
        <a:p>
          <a:endParaRPr lang="ru-RU"/>
        </a:p>
      </dgm:t>
    </dgm:pt>
    <dgm:pt modelId="{E7786F15-41E5-46F4-988A-1FD2C8DF6D45}">
      <dgm:prSet phldrT="[Текст]" custT="1"/>
      <dgm:spPr/>
      <dgm:t>
        <a:bodyPr/>
        <a:lstStyle/>
        <a:p>
          <a:r>
            <a:rPr lang="ru-RU" sz="2400" dirty="0" smtClean="0"/>
            <a:t>Построение индивидуальной траектории на базе ориентировки в мире профессий</a:t>
          </a:r>
          <a:endParaRPr lang="ru-RU" sz="2400" dirty="0"/>
        </a:p>
      </dgm:t>
    </dgm:pt>
    <dgm:pt modelId="{C7C3F1C4-F8CD-4D23-88A7-E3F2C8DE3465}" type="parTrans" cxnId="{58E4AC1B-371B-4D08-BD0C-DE2DC6178224}">
      <dgm:prSet/>
      <dgm:spPr/>
      <dgm:t>
        <a:bodyPr/>
        <a:lstStyle/>
        <a:p>
          <a:endParaRPr lang="ru-RU"/>
        </a:p>
      </dgm:t>
    </dgm:pt>
    <dgm:pt modelId="{219919B8-B8EE-47E5-BBF1-EDDD6E0FF049}" type="sibTrans" cxnId="{58E4AC1B-371B-4D08-BD0C-DE2DC6178224}">
      <dgm:prSet/>
      <dgm:spPr/>
      <dgm:t>
        <a:bodyPr/>
        <a:lstStyle/>
        <a:p>
          <a:endParaRPr lang="ru-RU"/>
        </a:p>
      </dgm:t>
    </dgm:pt>
    <dgm:pt modelId="{95187C43-EF8E-4A29-8CDB-E8F0DB19B275}" type="pres">
      <dgm:prSet presAssocID="{07CA4AF9-3D1D-4932-929D-824945B3FD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340412-72A1-4157-B0EE-76804481509B}" type="pres">
      <dgm:prSet presAssocID="{2DFDFCEC-D6CC-41B2-807C-F71CF7BAEB0F}" presName="parentLin" presStyleCnt="0"/>
      <dgm:spPr/>
    </dgm:pt>
    <dgm:pt modelId="{0DAEA4A1-D57C-4E40-9431-85CA51E5EEFA}" type="pres">
      <dgm:prSet presAssocID="{2DFDFCEC-D6CC-41B2-807C-F71CF7BAEB0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F97613F-FEAB-4B1F-ADC3-0529EA643BA2}" type="pres">
      <dgm:prSet presAssocID="{2DFDFCEC-D6CC-41B2-807C-F71CF7BAEB0F}" presName="parentText" presStyleLbl="node1" presStyleIdx="0" presStyleCnt="3" custScaleX="142997" custScaleY="2782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F2723-F9FA-4BA6-8A2C-6399DE27C09B}" type="pres">
      <dgm:prSet presAssocID="{2DFDFCEC-D6CC-41B2-807C-F71CF7BAEB0F}" presName="negativeSpace" presStyleCnt="0"/>
      <dgm:spPr/>
    </dgm:pt>
    <dgm:pt modelId="{FF64D65B-1988-4136-A396-95DB8FBB3428}" type="pres">
      <dgm:prSet presAssocID="{2DFDFCEC-D6CC-41B2-807C-F71CF7BAEB0F}" presName="childText" presStyleLbl="conFgAcc1" presStyleIdx="0" presStyleCnt="3" custScaleY="218478">
        <dgm:presLayoutVars>
          <dgm:bulletEnabled val="1"/>
        </dgm:presLayoutVars>
      </dgm:prSet>
      <dgm:spPr/>
    </dgm:pt>
    <dgm:pt modelId="{06B7DCCE-811A-4949-92A5-A91B1D401D72}" type="pres">
      <dgm:prSet presAssocID="{44605A12-355A-4050-8D78-8B8BDE1EB1D6}" presName="spaceBetweenRectangles" presStyleCnt="0"/>
      <dgm:spPr/>
    </dgm:pt>
    <dgm:pt modelId="{292705D1-5DC2-408D-B879-9E595B0A2D90}" type="pres">
      <dgm:prSet presAssocID="{B2DDAF6B-4B24-4625-AD5C-58EF6038A1C7}" presName="parentLin" presStyleCnt="0"/>
      <dgm:spPr/>
    </dgm:pt>
    <dgm:pt modelId="{96B854B2-C01D-441A-A0DA-1DD3ABDCF04F}" type="pres">
      <dgm:prSet presAssocID="{B2DDAF6B-4B24-4625-AD5C-58EF6038A1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A580DA-ADF5-4364-9145-7B5570D30B37}" type="pres">
      <dgm:prSet presAssocID="{B2DDAF6B-4B24-4625-AD5C-58EF6038A1C7}" presName="parentText" presStyleLbl="node1" presStyleIdx="1" presStyleCnt="3" custScaleX="137073" custScaleY="3006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B5783-259E-4542-AC4F-A871FC2F1181}" type="pres">
      <dgm:prSet presAssocID="{B2DDAF6B-4B24-4625-AD5C-58EF6038A1C7}" presName="negativeSpace" presStyleCnt="0"/>
      <dgm:spPr/>
    </dgm:pt>
    <dgm:pt modelId="{ECC37442-2EFA-4CD4-B88A-1010F7F7F39D}" type="pres">
      <dgm:prSet presAssocID="{B2DDAF6B-4B24-4625-AD5C-58EF6038A1C7}" presName="childText" presStyleLbl="conFgAcc1" presStyleIdx="1" presStyleCnt="3" custScaleY="266017">
        <dgm:presLayoutVars>
          <dgm:bulletEnabled val="1"/>
        </dgm:presLayoutVars>
      </dgm:prSet>
      <dgm:spPr/>
    </dgm:pt>
    <dgm:pt modelId="{7E05E6FF-04C1-40F7-8D56-8A3DBC9A7869}" type="pres">
      <dgm:prSet presAssocID="{810036D6-6733-4396-BA95-35B58B2FEC5F}" presName="spaceBetweenRectangles" presStyleCnt="0"/>
      <dgm:spPr/>
    </dgm:pt>
    <dgm:pt modelId="{6C7D394D-5AE0-4BA8-B7ED-2F6DA86D85B6}" type="pres">
      <dgm:prSet presAssocID="{E7786F15-41E5-46F4-988A-1FD2C8DF6D45}" presName="parentLin" presStyleCnt="0"/>
      <dgm:spPr/>
    </dgm:pt>
    <dgm:pt modelId="{AE148A63-23A1-4BE6-A2BD-472D0F1AFDCC}" type="pres">
      <dgm:prSet presAssocID="{E7786F15-41E5-46F4-988A-1FD2C8DF6D4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8EFEBE1-0932-4342-9DE4-2EE3A6A6692B}" type="pres">
      <dgm:prSet presAssocID="{E7786F15-41E5-46F4-988A-1FD2C8DF6D45}" presName="parentText" presStyleLbl="node1" presStyleIdx="2" presStyleCnt="3" custScaleX="137074" custScaleY="3248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91859-135C-4B55-916C-0FE9F9FD2D7C}" type="pres">
      <dgm:prSet presAssocID="{E7786F15-41E5-46F4-988A-1FD2C8DF6D45}" presName="negativeSpace" presStyleCnt="0"/>
      <dgm:spPr/>
    </dgm:pt>
    <dgm:pt modelId="{CDECC056-2422-46B3-9BB8-7E5A9FEC97D4}" type="pres">
      <dgm:prSet presAssocID="{E7786F15-41E5-46F4-988A-1FD2C8DF6D45}" presName="childText" presStyleLbl="conFgAcc1" presStyleIdx="2" presStyleCnt="3" custScaleY="246991">
        <dgm:presLayoutVars>
          <dgm:bulletEnabled val="1"/>
        </dgm:presLayoutVars>
      </dgm:prSet>
      <dgm:spPr/>
    </dgm:pt>
  </dgm:ptLst>
  <dgm:cxnLst>
    <dgm:cxn modelId="{5D2C9003-1B59-4C2C-996B-5BB4C2BEE0B8}" type="presOf" srcId="{B2DDAF6B-4B24-4625-AD5C-58EF6038A1C7}" destId="{2AA580DA-ADF5-4364-9145-7B5570D30B37}" srcOrd="1" destOrd="0" presId="urn:microsoft.com/office/officeart/2005/8/layout/list1"/>
    <dgm:cxn modelId="{18B94AD1-4A0D-4555-B42A-6C2E6CD0A3A6}" type="presOf" srcId="{E7786F15-41E5-46F4-988A-1FD2C8DF6D45}" destId="{AE148A63-23A1-4BE6-A2BD-472D0F1AFDCC}" srcOrd="0" destOrd="0" presId="urn:microsoft.com/office/officeart/2005/8/layout/list1"/>
    <dgm:cxn modelId="{3A9033AD-A2FD-4A2D-987B-E51FBC9DA10B}" type="presOf" srcId="{E7786F15-41E5-46F4-988A-1FD2C8DF6D45}" destId="{48EFEBE1-0932-4342-9DE4-2EE3A6A6692B}" srcOrd="1" destOrd="0" presId="urn:microsoft.com/office/officeart/2005/8/layout/list1"/>
    <dgm:cxn modelId="{6A450757-8735-41A9-8469-D98FA91EB45E}" type="presOf" srcId="{2DFDFCEC-D6CC-41B2-807C-F71CF7BAEB0F}" destId="{0DAEA4A1-D57C-4E40-9431-85CA51E5EEFA}" srcOrd="0" destOrd="0" presId="urn:microsoft.com/office/officeart/2005/8/layout/list1"/>
    <dgm:cxn modelId="{B920636A-C997-4E12-B64F-821B948D2A22}" type="presOf" srcId="{2DFDFCEC-D6CC-41B2-807C-F71CF7BAEB0F}" destId="{CF97613F-FEAB-4B1F-ADC3-0529EA643BA2}" srcOrd="1" destOrd="0" presId="urn:microsoft.com/office/officeart/2005/8/layout/list1"/>
    <dgm:cxn modelId="{58E4AC1B-371B-4D08-BD0C-DE2DC6178224}" srcId="{07CA4AF9-3D1D-4932-929D-824945B3FD70}" destId="{E7786F15-41E5-46F4-988A-1FD2C8DF6D45}" srcOrd="2" destOrd="0" parTransId="{C7C3F1C4-F8CD-4D23-88A7-E3F2C8DE3465}" sibTransId="{219919B8-B8EE-47E5-BBF1-EDDD6E0FF049}"/>
    <dgm:cxn modelId="{AD40F838-1DAB-4E3F-9868-54837965F1F2}" type="presOf" srcId="{B2DDAF6B-4B24-4625-AD5C-58EF6038A1C7}" destId="{96B854B2-C01D-441A-A0DA-1DD3ABDCF04F}" srcOrd="0" destOrd="0" presId="urn:microsoft.com/office/officeart/2005/8/layout/list1"/>
    <dgm:cxn modelId="{D7F902CD-7141-4023-AD72-6CA4AC71B640}" type="presOf" srcId="{07CA4AF9-3D1D-4932-929D-824945B3FD70}" destId="{95187C43-EF8E-4A29-8CDB-E8F0DB19B275}" srcOrd="0" destOrd="0" presId="urn:microsoft.com/office/officeart/2005/8/layout/list1"/>
    <dgm:cxn modelId="{409149CA-0930-4E61-8A70-44F9D9EF2F99}" srcId="{07CA4AF9-3D1D-4932-929D-824945B3FD70}" destId="{2DFDFCEC-D6CC-41B2-807C-F71CF7BAEB0F}" srcOrd="0" destOrd="0" parTransId="{8FDADCBC-96E2-4C43-B318-2D2D2B7D899E}" sibTransId="{44605A12-355A-4050-8D78-8B8BDE1EB1D6}"/>
    <dgm:cxn modelId="{4F7F5980-EDBA-4D12-A302-69D31EC168CB}" srcId="{07CA4AF9-3D1D-4932-929D-824945B3FD70}" destId="{B2DDAF6B-4B24-4625-AD5C-58EF6038A1C7}" srcOrd="1" destOrd="0" parTransId="{34A7CEFB-15C0-4425-A156-BFE3D6985FC0}" sibTransId="{810036D6-6733-4396-BA95-35B58B2FEC5F}"/>
    <dgm:cxn modelId="{1763CFFD-4382-4FD3-B51A-D2891394A639}" type="presParOf" srcId="{95187C43-EF8E-4A29-8CDB-E8F0DB19B275}" destId="{48340412-72A1-4157-B0EE-76804481509B}" srcOrd="0" destOrd="0" presId="urn:microsoft.com/office/officeart/2005/8/layout/list1"/>
    <dgm:cxn modelId="{90AE0033-2A56-41E2-9842-E5A9FD9CF626}" type="presParOf" srcId="{48340412-72A1-4157-B0EE-76804481509B}" destId="{0DAEA4A1-D57C-4E40-9431-85CA51E5EEFA}" srcOrd="0" destOrd="0" presId="urn:microsoft.com/office/officeart/2005/8/layout/list1"/>
    <dgm:cxn modelId="{B2B7636B-BE86-4096-84B8-00250ED586C9}" type="presParOf" srcId="{48340412-72A1-4157-B0EE-76804481509B}" destId="{CF97613F-FEAB-4B1F-ADC3-0529EA643BA2}" srcOrd="1" destOrd="0" presId="urn:microsoft.com/office/officeart/2005/8/layout/list1"/>
    <dgm:cxn modelId="{5D54FFDB-AFB6-4664-86D1-092912A507E0}" type="presParOf" srcId="{95187C43-EF8E-4A29-8CDB-E8F0DB19B275}" destId="{70CF2723-F9FA-4BA6-8A2C-6399DE27C09B}" srcOrd="1" destOrd="0" presId="urn:microsoft.com/office/officeart/2005/8/layout/list1"/>
    <dgm:cxn modelId="{A75CB11D-0395-4626-A236-F59208B818F4}" type="presParOf" srcId="{95187C43-EF8E-4A29-8CDB-E8F0DB19B275}" destId="{FF64D65B-1988-4136-A396-95DB8FBB3428}" srcOrd="2" destOrd="0" presId="urn:microsoft.com/office/officeart/2005/8/layout/list1"/>
    <dgm:cxn modelId="{0876BC9D-C99C-4B6D-86B3-4BE0F991F7F1}" type="presParOf" srcId="{95187C43-EF8E-4A29-8CDB-E8F0DB19B275}" destId="{06B7DCCE-811A-4949-92A5-A91B1D401D72}" srcOrd="3" destOrd="0" presId="urn:microsoft.com/office/officeart/2005/8/layout/list1"/>
    <dgm:cxn modelId="{1C4597B1-198E-4D10-9620-D160E37FE439}" type="presParOf" srcId="{95187C43-EF8E-4A29-8CDB-E8F0DB19B275}" destId="{292705D1-5DC2-408D-B879-9E595B0A2D90}" srcOrd="4" destOrd="0" presId="urn:microsoft.com/office/officeart/2005/8/layout/list1"/>
    <dgm:cxn modelId="{A4806C55-1171-4D58-8B11-9B5B245E57F8}" type="presParOf" srcId="{292705D1-5DC2-408D-B879-9E595B0A2D90}" destId="{96B854B2-C01D-441A-A0DA-1DD3ABDCF04F}" srcOrd="0" destOrd="0" presId="urn:microsoft.com/office/officeart/2005/8/layout/list1"/>
    <dgm:cxn modelId="{F9722D79-81DC-4F82-8D6A-0D0F9BDBC33D}" type="presParOf" srcId="{292705D1-5DC2-408D-B879-9E595B0A2D90}" destId="{2AA580DA-ADF5-4364-9145-7B5570D30B37}" srcOrd="1" destOrd="0" presId="urn:microsoft.com/office/officeart/2005/8/layout/list1"/>
    <dgm:cxn modelId="{B0DF2F0C-0B80-4686-95C7-754BFAB2C9B7}" type="presParOf" srcId="{95187C43-EF8E-4A29-8CDB-E8F0DB19B275}" destId="{83DB5783-259E-4542-AC4F-A871FC2F1181}" srcOrd="5" destOrd="0" presId="urn:microsoft.com/office/officeart/2005/8/layout/list1"/>
    <dgm:cxn modelId="{D7EFB182-B716-42A0-B07A-216DF1C0A318}" type="presParOf" srcId="{95187C43-EF8E-4A29-8CDB-E8F0DB19B275}" destId="{ECC37442-2EFA-4CD4-B88A-1010F7F7F39D}" srcOrd="6" destOrd="0" presId="urn:microsoft.com/office/officeart/2005/8/layout/list1"/>
    <dgm:cxn modelId="{B1BF6A21-021A-480C-9972-A5B8FED3408E}" type="presParOf" srcId="{95187C43-EF8E-4A29-8CDB-E8F0DB19B275}" destId="{7E05E6FF-04C1-40F7-8D56-8A3DBC9A7869}" srcOrd="7" destOrd="0" presId="urn:microsoft.com/office/officeart/2005/8/layout/list1"/>
    <dgm:cxn modelId="{5CA1A55E-BED5-48F6-B8D2-1E2EA47DC367}" type="presParOf" srcId="{95187C43-EF8E-4A29-8CDB-E8F0DB19B275}" destId="{6C7D394D-5AE0-4BA8-B7ED-2F6DA86D85B6}" srcOrd="8" destOrd="0" presId="urn:microsoft.com/office/officeart/2005/8/layout/list1"/>
    <dgm:cxn modelId="{8946C393-ECA5-4F29-AADB-BD9FEBB9E825}" type="presParOf" srcId="{6C7D394D-5AE0-4BA8-B7ED-2F6DA86D85B6}" destId="{AE148A63-23A1-4BE6-A2BD-472D0F1AFDCC}" srcOrd="0" destOrd="0" presId="urn:microsoft.com/office/officeart/2005/8/layout/list1"/>
    <dgm:cxn modelId="{518866B8-0CC2-437B-AF98-6202290F7E69}" type="presParOf" srcId="{6C7D394D-5AE0-4BA8-B7ED-2F6DA86D85B6}" destId="{48EFEBE1-0932-4342-9DE4-2EE3A6A6692B}" srcOrd="1" destOrd="0" presId="urn:microsoft.com/office/officeart/2005/8/layout/list1"/>
    <dgm:cxn modelId="{FDAA01A8-C90D-4DC4-93E4-C0A19FAB2E7A}" type="presParOf" srcId="{95187C43-EF8E-4A29-8CDB-E8F0DB19B275}" destId="{02C91859-135C-4B55-916C-0FE9F9FD2D7C}" srcOrd="9" destOrd="0" presId="urn:microsoft.com/office/officeart/2005/8/layout/list1"/>
    <dgm:cxn modelId="{B855DBCB-43D8-4F6D-87F1-5046A501730C}" type="presParOf" srcId="{95187C43-EF8E-4A29-8CDB-E8F0DB19B275}" destId="{CDECC056-2422-46B3-9BB8-7E5A9FEC97D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CA4AF9-3D1D-4932-929D-824945B3FD7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DFDFCEC-D6CC-41B2-807C-F71CF7BAEB0F}">
      <dgm:prSet phldrT="[Текст]" custT="1"/>
      <dgm:spPr/>
      <dgm:t>
        <a:bodyPr/>
        <a:lstStyle/>
        <a:p>
          <a:r>
            <a:rPr lang="ru-RU" sz="2400" dirty="0" smtClean="0"/>
            <a:t>умение организовывать учебное сотрудничество и совместную деятельность с учителем и сверстниками</a:t>
          </a:r>
          <a:endParaRPr lang="ru-RU" sz="2400" dirty="0"/>
        </a:p>
      </dgm:t>
    </dgm:pt>
    <dgm:pt modelId="{8FDADCBC-96E2-4C43-B318-2D2D2B7D899E}" type="parTrans" cxnId="{409149CA-0930-4E61-8A70-44F9D9EF2F99}">
      <dgm:prSet/>
      <dgm:spPr/>
      <dgm:t>
        <a:bodyPr/>
        <a:lstStyle/>
        <a:p>
          <a:endParaRPr lang="ru-RU"/>
        </a:p>
      </dgm:t>
    </dgm:pt>
    <dgm:pt modelId="{44605A12-355A-4050-8D78-8B8BDE1EB1D6}" type="sibTrans" cxnId="{409149CA-0930-4E61-8A70-44F9D9EF2F99}">
      <dgm:prSet/>
      <dgm:spPr/>
      <dgm:t>
        <a:bodyPr/>
        <a:lstStyle/>
        <a:p>
          <a:endParaRPr lang="ru-RU"/>
        </a:p>
      </dgm:t>
    </dgm:pt>
    <dgm:pt modelId="{B2DDAF6B-4B24-4625-AD5C-58EF6038A1C7}">
      <dgm:prSet phldrT="[Текст]" custT="1"/>
      <dgm:spPr/>
      <dgm:t>
        <a:bodyPr/>
        <a:lstStyle/>
        <a:p>
          <a:r>
            <a:rPr lang="ru-RU" sz="2400" dirty="0" smtClean="0"/>
            <a:t>работать индивидуально и в группе</a:t>
          </a:r>
          <a:endParaRPr lang="ru-RU" sz="2400" dirty="0"/>
        </a:p>
      </dgm:t>
    </dgm:pt>
    <dgm:pt modelId="{34A7CEFB-15C0-4425-A156-BFE3D6985FC0}" type="parTrans" cxnId="{4F7F5980-EDBA-4D12-A302-69D31EC168CB}">
      <dgm:prSet/>
      <dgm:spPr/>
      <dgm:t>
        <a:bodyPr/>
        <a:lstStyle/>
        <a:p>
          <a:endParaRPr lang="ru-RU"/>
        </a:p>
      </dgm:t>
    </dgm:pt>
    <dgm:pt modelId="{810036D6-6733-4396-BA95-35B58B2FEC5F}" type="sibTrans" cxnId="{4F7F5980-EDBA-4D12-A302-69D31EC168CB}">
      <dgm:prSet/>
      <dgm:spPr/>
      <dgm:t>
        <a:bodyPr/>
        <a:lstStyle/>
        <a:p>
          <a:endParaRPr lang="ru-RU"/>
        </a:p>
      </dgm:t>
    </dgm:pt>
    <dgm:pt modelId="{E7786F15-41E5-46F4-988A-1FD2C8DF6D45}">
      <dgm:prSet phldrT="[Текст]" custT="1"/>
      <dgm:spPr/>
      <dgm:t>
        <a:bodyPr/>
        <a:lstStyle/>
        <a:p>
          <a:r>
            <a:rPr lang="ru-RU" sz="2400" dirty="0" smtClean="0"/>
            <a:t>находить общее решение и разрешать конфликты </a:t>
          </a:r>
          <a:endParaRPr lang="ru-RU" sz="2400" dirty="0"/>
        </a:p>
      </dgm:t>
    </dgm:pt>
    <dgm:pt modelId="{C7C3F1C4-F8CD-4D23-88A7-E3F2C8DE3465}" type="parTrans" cxnId="{58E4AC1B-371B-4D08-BD0C-DE2DC6178224}">
      <dgm:prSet/>
      <dgm:spPr/>
      <dgm:t>
        <a:bodyPr/>
        <a:lstStyle/>
        <a:p>
          <a:endParaRPr lang="ru-RU"/>
        </a:p>
      </dgm:t>
    </dgm:pt>
    <dgm:pt modelId="{219919B8-B8EE-47E5-BBF1-EDDD6E0FF049}" type="sibTrans" cxnId="{58E4AC1B-371B-4D08-BD0C-DE2DC6178224}">
      <dgm:prSet/>
      <dgm:spPr/>
      <dgm:t>
        <a:bodyPr/>
        <a:lstStyle/>
        <a:p>
          <a:endParaRPr lang="ru-RU"/>
        </a:p>
      </dgm:t>
    </dgm:pt>
    <dgm:pt modelId="{37A6AD01-DC57-474E-BAFE-1C1B088F7575}">
      <dgm:prSet custT="1"/>
      <dgm:spPr/>
      <dgm:t>
        <a:bodyPr/>
        <a:lstStyle/>
        <a:p>
          <a:r>
            <a:rPr lang="ru-RU" sz="2400" dirty="0" smtClean="0"/>
            <a:t>формулировать, аргументировать и отстаивать свое мнение</a:t>
          </a:r>
          <a:endParaRPr lang="ru-RU" sz="2400" dirty="0"/>
        </a:p>
      </dgm:t>
    </dgm:pt>
    <dgm:pt modelId="{3BB52366-434A-41EA-AEC3-5661C23D8378}" type="parTrans" cxnId="{85904D1A-FD3F-4A0A-AFC2-6EC0E5105F52}">
      <dgm:prSet/>
      <dgm:spPr/>
      <dgm:t>
        <a:bodyPr/>
        <a:lstStyle/>
        <a:p>
          <a:endParaRPr lang="ru-RU"/>
        </a:p>
      </dgm:t>
    </dgm:pt>
    <dgm:pt modelId="{728EDC87-7B61-479E-ABB3-4E94A39D7083}" type="sibTrans" cxnId="{85904D1A-FD3F-4A0A-AFC2-6EC0E5105F52}">
      <dgm:prSet/>
      <dgm:spPr/>
      <dgm:t>
        <a:bodyPr/>
        <a:lstStyle/>
        <a:p>
          <a:endParaRPr lang="ru-RU"/>
        </a:p>
      </dgm:t>
    </dgm:pt>
    <dgm:pt modelId="{95187C43-EF8E-4A29-8CDB-E8F0DB19B275}" type="pres">
      <dgm:prSet presAssocID="{07CA4AF9-3D1D-4932-929D-824945B3FD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340412-72A1-4157-B0EE-76804481509B}" type="pres">
      <dgm:prSet presAssocID="{2DFDFCEC-D6CC-41B2-807C-F71CF7BAEB0F}" presName="parentLin" presStyleCnt="0"/>
      <dgm:spPr/>
    </dgm:pt>
    <dgm:pt modelId="{0DAEA4A1-D57C-4E40-9431-85CA51E5EEFA}" type="pres">
      <dgm:prSet presAssocID="{2DFDFCEC-D6CC-41B2-807C-F71CF7BAEB0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F97613F-FEAB-4B1F-ADC3-0529EA643BA2}" type="pres">
      <dgm:prSet presAssocID="{2DFDFCEC-D6CC-41B2-807C-F71CF7BAEB0F}" presName="parentText" presStyleLbl="node1" presStyleIdx="0" presStyleCnt="4" custScaleX="139790" custScaleY="3630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F2723-F9FA-4BA6-8A2C-6399DE27C09B}" type="pres">
      <dgm:prSet presAssocID="{2DFDFCEC-D6CC-41B2-807C-F71CF7BAEB0F}" presName="negativeSpace" presStyleCnt="0"/>
      <dgm:spPr/>
    </dgm:pt>
    <dgm:pt modelId="{FF64D65B-1988-4136-A396-95DB8FBB3428}" type="pres">
      <dgm:prSet presAssocID="{2DFDFCEC-D6CC-41B2-807C-F71CF7BAEB0F}" presName="childText" presStyleLbl="conFgAcc1" presStyleIdx="0" presStyleCnt="4" custScaleY="209515">
        <dgm:presLayoutVars>
          <dgm:bulletEnabled val="1"/>
        </dgm:presLayoutVars>
      </dgm:prSet>
      <dgm:spPr/>
    </dgm:pt>
    <dgm:pt modelId="{06B7DCCE-811A-4949-92A5-A91B1D401D72}" type="pres">
      <dgm:prSet presAssocID="{44605A12-355A-4050-8D78-8B8BDE1EB1D6}" presName="spaceBetweenRectangles" presStyleCnt="0"/>
      <dgm:spPr/>
    </dgm:pt>
    <dgm:pt modelId="{292705D1-5DC2-408D-B879-9E595B0A2D90}" type="pres">
      <dgm:prSet presAssocID="{B2DDAF6B-4B24-4625-AD5C-58EF6038A1C7}" presName="parentLin" presStyleCnt="0"/>
      <dgm:spPr/>
    </dgm:pt>
    <dgm:pt modelId="{96B854B2-C01D-441A-A0DA-1DD3ABDCF04F}" type="pres">
      <dgm:prSet presAssocID="{B2DDAF6B-4B24-4625-AD5C-58EF6038A1C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AA580DA-ADF5-4364-9145-7B5570D30B37}" type="pres">
      <dgm:prSet presAssocID="{B2DDAF6B-4B24-4625-AD5C-58EF6038A1C7}" presName="parentText" presStyleLbl="node1" presStyleIdx="1" presStyleCnt="4" custScaleX="132330" custScaleY="349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B5783-259E-4542-AC4F-A871FC2F1181}" type="pres">
      <dgm:prSet presAssocID="{B2DDAF6B-4B24-4625-AD5C-58EF6038A1C7}" presName="negativeSpace" presStyleCnt="0"/>
      <dgm:spPr/>
    </dgm:pt>
    <dgm:pt modelId="{ECC37442-2EFA-4CD4-B88A-1010F7F7F39D}" type="pres">
      <dgm:prSet presAssocID="{B2DDAF6B-4B24-4625-AD5C-58EF6038A1C7}" presName="childText" presStyleLbl="conFgAcc1" presStyleIdx="1" presStyleCnt="4" custScaleY="224957">
        <dgm:presLayoutVars>
          <dgm:bulletEnabled val="1"/>
        </dgm:presLayoutVars>
      </dgm:prSet>
      <dgm:spPr/>
    </dgm:pt>
    <dgm:pt modelId="{7E05E6FF-04C1-40F7-8D56-8A3DBC9A7869}" type="pres">
      <dgm:prSet presAssocID="{810036D6-6733-4396-BA95-35B58B2FEC5F}" presName="spaceBetweenRectangles" presStyleCnt="0"/>
      <dgm:spPr/>
    </dgm:pt>
    <dgm:pt modelId="{6C7D394D-5AE0-4BA8-B7ED-2F6DA86D85B6}" type="pres">
      <dgm:prSet presAssocID="{E7786F15-41E5-46F4-988A-1FD2C8DF6D45}" presName="parentLin" presStyleCnt="0"/>
      <dgm:spPr/>
    </dgm:pt>
    <dgm:pt modelId="{AE148A63-23A1-4BE6-A2BD-472D0F1AFDCC}" type="pres">
      <dgm:prSet presAssocID="{E7786F15-41E5-46F4-988A-1FD2C8DF6D4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8EFEBE1-0932-4342-9DE4-2EE3A6A6692B}" type="pres">
      <dgm:prSet presAssocID="{E7786F15-41E5-46F4-988A-1FD2C8DF6D45}" presName="parentText" presStyleLbl="node1" presStyleIdx="2" presStyleCnt="4" custScaleX="139790" custScaleY="3347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91859-135C-4B55-916C-0FE9F9FD2D7C}" type="pres">
      <dgm:prSet presAssocID="{E7786F15-41E5-46F4-988A-1FD2C8DF6D45}" presName="negativeSpace" presStyleCnt="0"/>
      <dgm:spPr/>
    </dgm:pt>
    <dgm:pt modelId="{CDECC056-2422-46B3-9BB8-7E5A9FEC97D4}" type="pres">
      <dgm:prSet presAssocID="{E7786F15-41E5-46F4-988A-1FD2C8DF6D45}" presName="childText" presStyleLbl="conFgAcc1" presStyleIdx="2" presStyleCnt="4" custScaleY="200177" custLinFactNeighborX="-870" custLinFactNeighborY="25992">
        <dgm:presLayoutVars>
          <dgm:bulletEnabled val="1"/>
        </dgm:presLayoutVars>
      </dgm:prSet>
      <dgm:spPr/>
    </dgm:pt>
    <dgm:pt modelId="{15B9F1D3-F104-44E8-B4D1-058A271ABEA8}" type="pres">
      <dgm:prSet presAssocID="{219919B8-B8EE-47E5-BBF1-EDDD6E0FF049}" presName="spaceBetweenRectangles" presStyleCnt="0"/>
      <dgm:spPr/>
    </dgm:pt>
    <dgm:pt modelId="{76C24760-7EF4-48B9-8BE8-44EDEBE06B5D}" type="pres">
      <dgm:prSet presAssocID="{37A6AD01-DC57-474E-BAFE-1C1B088F7575}" presName="parentLin" presStyleCnt="0"/>
      <dgm:spPr/>
    </dgm:pt>
    <dgm:pt modelId="{68AFD81C-5FF3-4992-88CB-37F473B6F69E}" type="pres">
      <dgm:prSet presAssocID="{37A6AD01-DC57-474E-BAFE-1C1B088F757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7FBE1C9-6F02-440D-A1D3-10EFA3D407C7}" type="pres">
      <dgm:prSet presAssocID="{37A6AD01-DC57-474E-BAFE-1C1B088F7575}" presName="parentText" presStyleLbl="node1" presStyleIdx="3" presStyleCnt="4" custScaleX="139790" custScaleY="3347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69478-805B-4508-ADEA-ADFB9B2A5F0A}" type="pres">
      <dgm:prSet presAssocID="{37A6AD01-DC57-474E-BAFE-1C1B088F7575}" presName="negativeSpace" presStyleCnt="0"/>
      <dgm:spPr/>
    </dgm:pt>
    <dgm:pt modelId="{02623C2A-52DA-48B4-A490-DDFE3B1FA1D4}" type="pres">
      <dgm:prSet presAssocID="{37A6AD01-DC57-474E-BAFE-1C1B088F757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86B9F9B-51EA-4173-BC8C-D6988B9B02A3}" type="presOf" srcId="{E7786F15-41E5-46F4-988A-1FD2C8DF6D45}" destId="{48EFEBE1-0932-4342-9DE4-2EE3A6A6692B}" srcOrd="1" destOrd="0" presId="urn:microsoft.com/office/officeart/2005/8/layout/list1"/>
    <dgm:cxn modelId="{8E8EC8CC-7550-48DE-A7C6-FA8D43E4941D}" type="presOf" srcId="{E7786F15-41E5-46F4-988A-1FD2C8DF6D45}" destId="{AE148A63-23A1-4BE6-A2BD-472D0F1AFDCC}" srcOrd="0" destOrd="0" presId="urn:microsoft.com/office/officeart/2005/8/layout/list1"/>
    <dgm:cxn modelId="{58E4AC1B-371B-4D08-BD0C-DE2DC6178224}" srcId="{07CA4AF9-3D1D-4932-929D-824945B3FD70}" destId="{E7786F15-41E5-46F4-988A-1FD2C8DF6D45}" srcOrd="2" destOrd="0" parTransId="{C7C3F1C4-F8CD-4D23-88A7-E3F2C8DE3465}" sibTransId="{219919B8-B8EE-47E5-BBF1-EDDD6E0FF049}"/>
    <dgm:cxn modelId="{4B1DFC6A-BDDF-4BD6-AAD2-992B20C3E92F}" type="presOf" srcId="{37A6AD01-DC57-474E-BAFE-1C1B088F7575}" destId="{87FBE1C9-6F02-440D-A1D3-10EFA3D407C7}" srcOrd="1" destOrd="0" presId="urn:microsoft.com/office/officeart/2005/8/layout/list1"/>
    <dgm:cxn modelId="{BE409AB1-503A-4728-B2A8-1C0F599A5786}" type="presOf" srcId="{37A6AD01-DC57-474E-BAFE-1C1B088F7575}" destId="{68AFD81C-5FF3-4992-88CB-37F473B6F69E}" srcOrd="0" destOrd="0" presId="urn:microsoft.com/office/officeart/2005/8/layout/list1"/>
    <dgm:cxn modelId="{9C4EAE6A-2C63-43B3-A653-19E58EB1A595}" type="presOf" srcId="{07CA4AF9-3D1D-4932-929D-824945B3FD70}" destId="{95187C43-EF8E-4A29-8CDB-E8F0DB19B275}" srcOrd="0" destOrd="0" presId="urn:microsoft.com/office/officeart/2005/8/layout/list1"/>
    <dgm:cxn modelId="{2D63DE5C-18B7-4EFD-B09E-24514E49413C}" type="presOf" srcId="{B2DDAF6B-4B24-4625-AD5C-58EF6038A1C7}" destId="{96B854B2-C01D-441A-A0DA-1DD3ABDCF04F}" srcOrd="0" destOrd="0" presId="urn:microsoft.com/office/officeart/2005/8/layout/list1"/>
    <dgm:cxn modelId="{85904D1A-FD3F-4A0A-AFC2-6EC0E5105F52}" srcId="{07CA4AF9-3D1D-4932-929D-824945B3FD70}" destId="{37A6AD01-DC57-474E-BAFE-1C1B088F7575}" srcOrd="3" destOrd="0" parTransId="{3BB52366-434A-41EA-AEC3-5661C23D8378}" sibTransId="{728EDC87-7B61-479E-ABB3-4E94A39D7083}"/>
    <dgm:cxn modelId="{479422FA-9309-49BC-B991-07E3B945293F}" type="presOf" srcId="{2DFDFCEC-D6CC-41B2-807C-F71CF7BAEB0F}" destId="{0DAEA4A1-D57C-4E40-9431-85CA51E5EEFA}" srcOrd="0" destOrd="0" presId="urn:microsoft.com/office/officeart/2005/8/layout/list1"/>
    <dgm:cxn modelId="{F66C9C23-0D40-4B40-96B3-A83526B0C19E}" type="presOf" srcId="{B2DDAF6B-4B24-4625-AD5C-58EF6038A1C7}" destId="{2AA580DA-ADF5-4364-9145-7B5570D30B37}" srcOrd="1" destOrd="0" presId="urn:microsoft.com/office/officeart/2005/8/layout/list1"/>
    <dgm:cxn modelId="{DCB0084D-C45E-4EC2-8424-EBF7F67436F3}" type="presOf" srcId="{2DFDFCEC-D6CC-41B2-807C-F71CF7BAEB0F}" destId="{CF97613F-FEAB-4B1F-ADC3-0529EA643BA2}" srcOrd="1" destOrd="0" presId="urn:microsoft.com/office/officeart/2005/8/layout/list1"/>
    <dgm:cxn modelId="{409149CA-0930-4E61-8A70-44F9D9EF2F99}" srcId="{07CA4AF9-3D1D-4932-929D-824945B3FD70}" destId="{2DFDFCEC-D6CC-41B2-807C-F71CF7BAEB0F}" srcOrd="0" destOrd="0" parTransId="{8FDADCBC-96E2-4C43-B318-2D2D2B7D899E}" sibTransId="{44605A12-355A-4050-8D78-8B8BDE1EB1D6}"/>
    <dgm:cxn modelId="{4F7F5980-EDBA-4D12-A302-69D31EC168CB}" srcId="{07CA4AF9-3D1D-4932-929D-824945B3FD70}" destId="{B2DDAF6B-4B24-4625-AD5C-58EF6038A1C7}" srcOrd="1" destOrd="0" parTransId="{34A7CEFB-15C0-4425-A156-BFE3D6985FC0}" sibTransId="{810036D6-6733-4396-BA95-35B58B2FEC5F}"/>
    <dgm:cxn modelId="{4080D79A-C085-4A7F-91F7-7EA58361F983}" type="presParOf" srcId="{95187C43-EF8E-4A29-8CDB-E8F0DB19B275}" destId="{48340412-72A1-4157-B0EE-76804481509B}" srcOrd="0" destOrd="0" presId="urn:microsoft.com/office/officeart/2005/8/layout/list1"/>
    <dgm:cxn modelId="{8D82EAA8-DFDA-4467-A57B-A007353FA8CF}" type="presParOf" srcId="{48340412-72A1-4157-B0EE-76804481509B}" destId="{0DAEA4A1-D57C-4E40-9431-85CA51E5EEFA}" srcOrd="0" destOrd="0" presId="urn:microsoft.com/office/officeart/2005/8/layout/list1"/>
    <dgm:cxn modelId="{33092182-2F88-4FFC-9D1B-911C7228A270}" type="presParOf" srcId="{48340412-72A1-4157-B0EE-76804481509B}" destId="{CF97613F-FEAB-4B1F-ADC3-0529EA643BA2}" srcOrd="1" destOrd="0" presId="urn:microsoft.com/office/officeart/2005/8/layout/list1"/>
    <dgm:cxn modelId="{48604E5C-5DBB-4B60-8C55-2A88B6BEEA44}" type="presParOf" srcId="{95187C43-EF8E-4A29-8CDB-E8F0DB19B275}" destId="{70CF2723-F9FA-4BA6-8A2C-6399DE27C09B}" srcOrd="1" destOrd="0" presId="urn:microsoft.com/office/officeart/2005/8/layout/list1"/>
    <dgm:cxn modelId="{DB5E77BA-024F-4EE4-86FD-8340383FABA5}" type="presParOf" srcId="{95187C43-EF8E-4A29-8CDB-E8F0DB19B275}" destId="{FF64D65B-1988-4136-A396-95DB8FBB3428}" srcOrd="2" destOrd="0" presId="urn:microsoft.com/office/officeart/2005/8/layout/list1"/>
    <dgm:cxn modelId="{63B64431-EE12-4510-99AB-BD04089E5549}" type="presParOf" srcId="{95187C43-EF8E-4A29-8CDB-E8F0DB19B275}" destId="{06B7DCCE-811A-4949-92A5-A91B1D401D72}" srcOrd="3" destOrd="0" presId="urn:microsoft.com/office/officeart/2005/8/layout/list1"/>
    <dgm:cxn modelId="{3B6AB4AF-89F9-4957-A0B4-44BDED9AA0A1}" type="presParOf" srcId="{95187C43-EF8E-4A29-8CDB-E8F0DB19B275}" destId="{292705D1-5DC2-408D-B879-9E595B0A2D90}" srcOrd="4" destOrd="0" presId="urn:microsoft.com/office/officeart/2005/8/layout/list1"/>
    <dgm:cxn modelId="{E1D86502-AEA8-4AA2-A5DA-EDBF2A549D9A}" type="presParOf" srcId="{292705D1-5DC2-408D-B879-9E595B0A2D90}" destId="{96B854B2-C01D-441A-A0DA-1DD3ABDCF04F}" srcOrd="0" destOrd="0" presId="urn:microsoft.com/office/officeart/2005/8/layout/list1"/>
    <dgm:cxn modelId="{8EDE18F8-FE55-44D2-B171-FFA2DB64E9DF}" type="presParOf" srcId="{292705D1-5DC2-408D-B879-9E595B0A2D90}" destId="{2AA580DA-ADF5-4364-9145-7B5570D30B37}" srcOrd="1" destOrd="0" presId="urn:microsoft.com/office/officeart/2005/8/layout/list1"/>
    <dgm:cxn modelId="{28C500EF-323E-41D5-9485-99A3D9C716CA}" type="presParOf" srcId="{95187C43-EF8E-4A29-8CDB-E8F0DB19B275}" destId="{83DB5783-259E-4542-AC4F-A871FC2F1181}" srcOrd="5" destOrd="0" presId="urn:microsoft.com/office/officeart/2005/8/layout/list1"/>
    <dgm:cxn modelId="{436010C2-4ACE-458B-99F7-8143F5C74655}" type="presParOf" srcId="{95187C43-EF8E-4A29-8CDB-E8F0DB19B275}" destId="{ECC37442-2EFA-4CD4-B88A-1010F7F7F39D}" srcOrd="6" destOrd="0" presId="urn:microsoft.com/office/officeart/2005/8/layout/list1"/>
    <dgm:cxn modelId="{61193229-BCAF-4B86-BE78-88B38841B748}" type="presParOf" srcId="{95187C43-EF8E-4A29-8CDB-E8F0DB19B275}" destId="{7E05E6FF-04C1-40F7-8D56-8A3DBC9A7869}" srcOrd="7" destOrd="0" presId="urn:microsoft.com/office/officeart/2005/8/layout/list1"/>
    <dgm:cxn modelId="{257EDDF5-9C85-498E-B4AB-C88C7E3C9FDD}" type="presParOf" srcId="{95187C43-EF8E-4A29-8CDB-E8F0DB19B275}" destId="{6C7D394D-5AE0-4BA8-B7ED-2F6DA86D85B6}" srcOrd="8" destOrd="0" presId="urn:microsoft.com/office/officeart/2005/8/layout/list1"/>
    <dgm:cxn modelId="{5E564F94-751A-46A5-AECE-AECCB3E52EF5}" type="presParOf" srcId="{6C7D394D-5AE0-4BA8-B7ED-2F6DA86D85B6}" destId="{AE148A63-23A1-4BE6-A2BD-472D0F1AFDCC}" srcOrd="0" destOrd="0" presId="urn:microsoft.com/office/officeart/2005/8/layout/list1"/>
    <dgm:cxn modelId="{DAD678BE-79F0-4A97-8749-B24ED8D32EC4}" type="presParOf" srcId="{6C7D394D-5AE0-4BA8-B7ED-2F6DA86D85B6}" destId="{48EFEBE1-0932-4342-9DE4-2EE3A6A6692B}" srcOrd="1" destOrd="0" presId="urn:microsoft.com/office/officeart/2005/8/layout/list1"/>
    <dgm:cxn modelId="{6373583A-1DA2-4C29-AAD0-3C1946C51632}" type="presParOf" srcId="{95187C43-EF8E-4A29-8CDB-E8F0DB19B275}" destId="{02C91859-135C-4B55-916C-0FE9F9FD2D7C}" srcOrd="9" destOrd="0" presId="urn:microsoft.com/office/officeart/2005/8/layout/list1"/>
    <dgm:cxn modelId="{7C032082-508D-4F60-A3AF-47AC1BEC97E5}" type="presParOf" srcId="{95187C43-EF8E-4A29-8CDB-E8F0DB19B275}" destId="{CDECC056-2422-46B3-9BB8-7E5A9FEC97D4}" srcOrd="10" destOrd="0" presId="urn:microsoft.com/office/officeart/2005/8/layout/list1"/>
    <dgm:cxn modelId="{536726A2-9DE3-4095-BD4B-C6202F9A9AB4}" type="presParOf" srcId="{95187C43-EF8E-4A29-8CDB-E8F0DB19B275}" destId="{15B9F1D3-F104-44E8-B4D1-058A271ABEA8}" srcOrd="11" destOrd="0" presId="urn:microsoft.com/office/officeart/2005/8/layout/list1"/>
    <dgm:cxn modelId="{4F4703BC-5258-4731-B162-42D74C4F538C}" type="presParOf" srcId="{95187C43-EF8E-4A29-8CDB-E8F0DB19B275}" destId="{76C24760-7EF4-48B9-8BE8-44EDEBE06B5D}" srcOrd="12" destOrd="0" presId="urn:microsoft.com/office/officeart/2005/8/layout/list1"/>
    <dgm:cxn modelId="{E4B02FE7-F526-4A52-8BB8-05B0F897DCA9}" type="presParOf" srcId="{76C24760-7EF4-48B9-8BE8-44EDEBE06B5D}" destId="{68AFD81C-5FF3-4992-88CB-37F473B6F69E}" srcOrd="0" destOrd="0" presId="urn:microsoft.com/office/officeart/2005/8/layout/list1"/>
    <dgm:cxn modelId="{A35C6BD3-D6A3-4DE9-B60E-79C37629946A}" type="presParOf" srcId="{76C24760-7EF4-48B9-8BE8-44EDEBE06B5D}" destId="{87FBE1C9-6F02-440D-A1D3-10EFA3D407C7}" srcOrd="1" destOrd="0" presId="urn:microsoft.com/office/officeart/2005/8/layout/list1"/>
    <dgm:cxn modelId="{6195B36B-49BA-4323-8656-3F6414DE230B}" type="presParOf" srcId="{95187C43-EF8E-4A29-8CDB-E8F0DB19B275}" destId="{EC569478-805B-4508-ADEA-ADFB9B2A5F0A}" srcOrd="13" destOrd="0" presId="urn:microsoft.com/office/officeart/2005/8/layout/list1"/>
    <dgm:cxn modelId="{64BF1508-605C-484A-BF0D-F2332467D4CD}" type="presParOf" srcId="{95187C43-EF8E-4A29-8CDB-E8F0DB19B275}" destId="{02623C2A-52DA-48B4-A490-DDFE3B1FA1D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F10203-78A5-49EF-9BC6-97740E545A11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6F181E6-BCC9-48AC-AF59-E881A7C81144}">
      <dgm:prSet phldrT="[Текст]" custT="1"/>
      <dgm:spPr/>
      <dgm:t>
        <a:bodyPr/>
        <a:lstStyle/>
        <a:p>
          <a:r>
            <a:rPr lang="ru-RU" sz="1600" dirty="0"/>
            <a:t>формы организации занятий</a:t>
          </a:r>
        </a:p>
      </dgm:t>
    </dgm:pt>
    <dgm:pt modelId="{0AEFE60D-7A5A-4EE5-818C-4E291F3EC5BE}" type="parTrans" cxnId="{95F4D76F-0C9E-4FF7-9961-1A5A869D644C}">
      <dgm:prSet/>
      <dgm:spPr/>
      <dgm:t>
        <a:bodyPr/>
        <a:lstStyle/>
        <a:p>
          <a:endParaRPr lang="ru-RU"/>
        </a:p>
      </dgm:t>
    </dgm:pt>
    <dgm:pt modelId="{290FFBA2-F687-4036-AAFD-52FE2538C145}" type="sibTrans" cxnId="{95F4D76F-0C9E-4FF7-9961-1A5A869D644C}">
      <dgm:prSet/>
      <dgm:spPr/>
      <dgm:t>
        <a:bodyPr/>
        <a:lstStyle/>
        <a:p>
          <a:endParaRPr lang="ru-RU"/>
        </a:p>
      </dgm:t>
    </dgm:pt>
    <dgm:pt modelId="{2689BC5D-B67F-4237-B079-32517278B456}">
      <dgm:prSet phldrT="[Текст]" custT="1"/>
      <dgm:spPr/>
      <dgm:t>
        <a:bodyPr/>
        <a:lstStyle/>
        <a:p>
          <a:r>
            <a:rPr lang="ru-RU" sz="1600" dirty="0"/>
            <a:t>практикум</a:t>
          </a:r>
        </a:p>
      </dgm:t>
    </dgm:pt>
    <dgm:pt modelId="{F7115E79-1FCE-4F0E-B15A-7C64697E2522}" type="parTrans" cxnId="{79C99A1F-628B-4CF7-93A6-018D7C2A4C17}">
      <dgm:prSet/>
      <dgm:spPr/>
      <dgm:t>
        <a:bodyPr/>
        <a:lstStyle/>
        <a:p>
          <a:endParaRPr lang="ru-RU"/>
        </a:p>
      </dgm:t>
    </dgm:pt>
    <dgm:pt modelId="{E4C8F7AE-5685-4A04-9FBE-FECF3FA827C0}" type="sibTrans" cxnId="{79C99A1F-628B-4CF7-93A6-018D7C2A4C17}">
      <dgm:prSet/>
      <dgm:spPr/>
      <dgm:t>
        <a:bodyPr/>
        <a:lstStyle/>
        <a:p>
          <a:endParaRPr lang="ru-RU"/>
        </a:p>
      </dgm:t>
    </dgm:pt>
    <dgm:pt modelId="{EFDD8619-4770-445A-BF9C-4E9EA27382B1}">
      <dgm:prSet phldrT="[Текст]" custT="1"/>
      <dgm:spPr/>
      <dgm:t>
        <a:bodyPr/>
        <a:lstStyle/>
        <a:p>
          <a:r>
            <a:rPr lang="ru-RU" sz="1200" dirty="0"/>
            <a:t>конференция</a:t>
          </a:r>
        </a:p>
      </dgm:t>
    </dgm:pt>
    <dgm:pt modelId="{94BC5078-4940-4AA6-ABA8-0695496BBA8A}" type="parTrans" cxnId="{11B55849-07F8-43D1-8DD8-590FB26A86D3}">
      <dgm:prSet/>
      <dgm:spPr/>
      <dgm:t>
        <a:bodyPr/>
        <a:lstStyle/>
        <a:p>
          <a:endParaRPr lang="ru-RU"/>
        </a:p>
      </dgm:t>
    </dgm:pt>
    <dgm:pt modelId="{6A072546-A12C-493F-8901-AE7C319D540B}" type="sibTrans" cxnId="{11B55849-07F8-43D1-8DD8-590FB26A86D3}">
      <dgm:prSet/>
      <dgm:spPr/>
      <dgm:t>
        <a:bodyPr/>
        <a:lstStyle/>
        <a:p>
          <a:endParaRPr lang="ru-RU"/>
        </a:p>
      </dgm:t>
    </dgm:pt>
    <dgm:pt modelId="{5AE20070-EE98-49B6-BE60-42AF6ED68076}">
      <dgm:prSet phldrT="[Текст]" custT="1"/>
      <dgm:spPr/>
      <dgm:t>
        <a:bodyPr/>
        <a:lstStyle/>
        <a:p>
          <a:r>
            <a:rPr lang="ru-RU" sz="1200" dirty="0"/>
            <a:t>круглый стол</a:t>
          </a:r>
        </a:p>
      </dgm:t>
    </dgm:pt>
    <dgm:pt modelId="{38DEE770-CD41-44F8-AC2E-1EE3D1CFB664}" type="parTrans" cxnId="{C4E51752-16F0-4C1B-924B-E13604C6CC71}">
      <dgm:prSet/>
      <dgm:spPr/>
      <dgm:t>
        <a:bodyPr/>
        <a:lstStyle/>
        <a:p>
          <a:endParaRPr lang="ru-RU"/>
        </a:p>
      </dgm:t>
    </dgm:pt>
    <dgm:pt modelId="{731229E0-506C-412F-AB40-FB6A9FE8E9BB}" type="sibTrans" cxnId="{C4E51752-16F0-4C1B-924B-E13604C6CC71}">
      <dgm:prSet/>
      <dgm:spPr/>
      <dgm:t>
        <a:bodyPr/>
        <a:lstStyle/>
        <a:p>
          <a:endParaRPr lang="ru-RU"/>
        </a:p>
      </dgm:t>
    </dgm:pt>
    <dgm:pt modelId="{11A178C8-A43E-4E6C-B188-2D3847832D41}">
      <dgm:prSet custT="1"/>
      <dgm:spPr/>
      <dgm:t>
        <a:bodyPr/>
        <a:lstStyle/>
        <a:p>
          <a:r>
            <a:rPr lang="ru-RU" sz="1600" dirty="0"/>
            <a:t>экскурсия</a:t>
          </a:r>
        </a:p>
      </dgm:t>
    </dgm:pt>
    <dgm:pt modelId="{AA01FAEC-7FEF-4FCD-9E0C-D86D24FAF982}" type="parTrans" cxnId="{617FE689-6C7F-4FC0-87D3-AD6CEEEBDFBA}">
      <dgm:prSet/>
      <dgm:spPr/>
      <dgm:t>
        <a:bodyPr/>
        <a:lstStyle/>
        <a:p>
          <a:endParaRPr lang="ru-RU"/>
        </a:p>
      </dgm:t>
    </dgm:pt>
    <dgm:pt modelId="{99210095-2492-4B50-906D-5C5A3F401E04}" type="sibTrans" cxnId="{617FE689-6C7F-4FC0-87D3-AD6CEEEBDFBA}">
      <dgm:prSet/>
      <dgm:spPr/>
      <dgm:t>
        <a:bodyPr/>
        <a:lstStyle/>
        <a:p>
          <a:endParaRPr lang="ru-RU"/>
        </a:p>
      </dgm:t>
    </dgm:pt>
    <dgm:pt modelId="{5B355184-E49E-4E67-9916-CD5E1799A391}">
      <dgm:prSet custT="1"/>
      <dgm:spPr/>
      <dgm:t>
        <a:bodyPr/>
        <a:lstStyle/>
        <a:p>
          <a:r>
            <a:rPr lang="ru-RU" sz="1200" dirty="0"/>
            <a:t>занятие в традиционной форме</a:t>
          </a:r>
        </a:p>
      </dgm:t>
    </dgm:pt>
    <dgm:pt modelId="{B1A1B17E-E5BC-4472-8DEA-EEC7D1E254D9}" type="parTrans" cxnId="{6F548C08-B373-433D-975B-AA57288786D9}">
      <dgm:prSet/>
      <dgm:spPr/>
      <dgm:t>
        <a:bodyPr/>
        <a:lstStyle/>
        <a:p>
          <a:endParaRPr lang="ru-RU"/>
        </a:p>
      </dgm:t>
    </dgm:pt>
    <dgm:pt modelId="{6C926068-8781-476D-8BA0-60D65CEA940C}" type="sibTrans" cxnId="{6F548C08-B373-433D-975B-AA57288786D9}">
      <dgm:prSet/>
      <dgm:spPr/>
      <dgm:t>
        <a:bodyPr/>
        <a:lstStyle/>
        <a:p>
          <a:endParaRPr lang="ru-RU"/>
        </a:p>
      </dgm:t>
    </dgm:pt>
    <dgm:pt modelId="{FB498DA9-6275-4ACA-A620-773179B454F0}">
      <dgm:prSet custT="1"/>
      <dgm:spPr/>
      <dgm:t>
        <a:bodyPr/>
        <a:lstStyle/>
        <a:p>
          <a:r>
            <a:rPr lang="ru-RU" sz="1200" dirty="0"/>
            <a:t>урок-размышление</a:t>
          </a:r>
        </a:p>
      </dgm:t>
    </dgm:pt>
    <dgm:pt modelId="{57DB8319-65F8-419D-BEEC-9834556B88A2}" type="parTrans" cxnId="{47D37CF4-E6B4-407A-9632-A57DFD67544C}">
      <dgm:prSet/>
      <dgm:spPr/>
      <dgm:t>
        <a:bodyPr/>
        <a:lstStyle/>
        <a:p>
          <a:endParaRPr lang="ru-RU"/>
        </a:p>
      </dgm:t>
    </dgm:pt>
    <dgm:pt modelId="{2AFB519E-2EA2-4430-B9E0-6C5AA2C76961}" type="sibTrans" cxnId="{47D37CF4-E6B4-407A-9632-A57DFD67544C}">
      <dgm:prSet/>
      <dgm:spPr/>
      <dgm:t>
        <a:bodyPr/>
        <a:lstStyle/>
        <a:p>
          <a:endParaRPr lang="ru-RU"/>
        </a:p>
      </dgm:t>
    </dgm:pt>
    <dgm:pt modelId="{1F3F3FD5-2B1B-4A2C-A03A-5CF6234FAF10}">
      <dgm:prSet custT="1"/>
      <dgm:spPr/>
      <dgm:t>
        <a:bodyPr/>
        <a:lstStyle/>
        <a:p>
          <a:r>
            <a:rPr lang="ru-RU" sz="1200" dirty="0"/>
            <a:t>мастер-класс</a:t>
          </a:r>
        </a:p>
      </dgm:t>
    </dgm:pt>
    <dgm:pt modelId="{7BB1AF94-F258-49B5-AEC7-965E3BED3159}" type="parTrans" cxnId="{67070C24-1F34-4202-8E8B-B3AA8D67B59E}">
      <dgm:prSet/>
      <dgm:spPr/>
      <dgm:t>
        <a:bodyPr/>
        <a:lstStyle/>
        <a:p>
          <a:endParaRPr lang="ru-RU"/>
        </a:p>
      </dgm:t>
    </dgm:pt>
    <dgm:pt modelId="{EAE94809-3B98-40E4-BDC4-AAE7506EEE8A}" type="sibTrans" cxnId="{67070C24-1F34-4202-8E8B-B3AA8D67B59E}">
      <dgm:prSet/>
      <dgm:spPr/>
      <dgm:t>
        <a:bodyPr/>
        <a:lstStyle/>
        <a:p>
          <a:endParaRPr lang="ru-RU"/>
        </a:p>
      </dgm:t>
    </dgm:pt>
    <dgm:pt modelId="{04F163D8-D839-4CA1-96BA-577B89589BF9}" type="pres">
      <dgm:prSet presAssocID="{94F10203-78A5-49EF-9BC6-97740E545A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737935-2E04-4B4E-852B-698596764445}" type="pres">
      <dgm:prSet presAssocID="{96F181E6-BCC9-48AC-AF59-E881A7C81144}" presName="hierRoot1" presStyleCnt="0">
        <dgm:presLayoutVars>
          <dgm:hierBranch val="init"/>
        </dgm:presLayoutVars>
      </dgm:prSet>
      <dgm:spPr/>
    </dgm:pt>
    <dgm:pt modelId="{2BE51D1F-E9E7-4CBA-878D-2A050E0DBD2D}" type="pres">
      <dgm:prSet presAssocID="{96F181E6-BCC9-48AC-AF59-E881A7C81144}" presName="rootComposite1" presStyleCnt="0"/>
      <dgm:spPr/>
    </dgm:pt>
    <dgm:pt modelId="{ACB5E94B-E9A1-44A9-8D47-ED900473E79A}" type="pres">
      <dgm:prSet presAssocID="{96F181E6-BCC9-48AC-AF59-E881A7C81144}" presName="rootText1" presStyleLbl="node0" presStyleIdx="0" presStyleCnt="1" custScaleX="2000000" custScaleY="2000000" custLinFactY="-722109" custLinFactNeighborX="32519" custLinFactNeighborY="-8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CBCA84-2DB7-4873-B799-10354C8539D0}" type="pres">
      <dgm:prSet presAssocID="{96F181E6-BCC9-48AC-AF59-E881A7C8114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0F90E0C-0590-4944-8A9C-E2B4988F630F}" type="pres">
      <dgm:prSet presAssocID="{96F181E6-BCC9-48AC-AF59-E881A7C81144}" presName="hierChild2" presStyleCnt="0"/>
      <dgm:spPr/>
    </dgm:pt>
    <dgm:pt modelId="{E33A5284-F988-4967-BBD1-655C86FDD60F}" type="pres">
      <dgm:prSet presAssocID="{B1A1B17E-E5BC-4472-8DEA-EEC7D1E254D9}" presName="Name37" presStyleLbl="parChTrans1D2" presStyleIdx="0" presStyleCnt="7"/>
      <dgm:spPr/>
      <dgm:t>
        <a:bodyPr/>
        <a:lstStyle/>
        <a:p>
          <a:endParaRPr lang="ru-RU"/>
        </a:p>
      </dgm:t>
    </dgm:pt>
    <dgm:pt modelId="{417AE97E-4004-413D-A542-3A241FD3E588}" type="pres">
      <dgm:prSet presAssocID="{5B355184-E49E-4E67-9916-CD5E1799A391}" presName="hierRoot2" presStyleCnt="0">
        <dgm:presLayoutVars>
          <dgm:hierBranch val="init"/>
        </dgm:presLayoutVars>
      </dgm:prSet>
      <dgm:spPr/>
    </dgm:pt>
    <dgm:pt modelId="{93F0EE3B-3C95-45D0-A0C1-C6ACC5534A71}" type="pres">
      <dgm:prSet presAssocID="{5B355184-E49E-4E67-9916-CD5E1799A391}" presName="rootComposite" presStyleCnt="0"/>
      <dgm:spPr/>
    </dgm:pt>
    <dgm:pt modelId="{04D3FCAC-B29C-4CFC-9227-53FD4A094998}" type="pres">
      <dgm:prSet presAssocID="{5B355184-E49E-4E67-9916-CD5E1799A391}" presName="rootText" presStyleLbl="node2" presStyleIdx="0" presStyleCnt="7" custScaleX="1648571" custScaleY="2000000" custLinFactY="800000" custLinFactNeighborX="31643" custLinFactNeighborY="8728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D84285-FF66-4992-8CC1-0152BC72E390}" type="pres">
      <dgm:prSet presAssocID="{5B355184-E49E-4E67-9916-CD5E1799A391}" presName="rootConnector" presStyleLbl="node2" presStyleIdx="0" presStyleCnt="7"/>
      <dgm:spPr/>
      <dgm:t>
        <a:bodyPr/>
        <a:lstStyle/>
        <a:p>
          <a:endParaRPr lang="ru-RU"/>
        </a:p>
      </dgm:t>
    </dgm:pt>
    <dgm:pt modelId="{31942BB1-C465-471E-B548-439A4352A2E7}" type="pres">
      <dgm:prSet presAssocID="{5B355184-E49E-4E67-9916-CD5E1799A391}" presName="hierChild4" presStyleCnt="0"/>
      <dgm:spPr/>
    </dgm:pt>
    <dgm:pt modelId="{C8C87D5C-D1C5-4A66-B40E-CC93F82FD0ED}" type="pres">
      <dgm:prSet presAssocID="{5B355184-E49E-4E67-9916-CD5E1799A391}" presName="hierChild5" presStyleCnt="0"/>
      <dgm:spPr/>
    </dgm:pt>
    <dgm:pt modelId="{A49462E9-03FF-4CE3-AD87-57828396A6EC}" type="pres">
      <dgm:prSet presAssocID="{AA01FAEC-7FEF-4FCD-9E0C-D86D24FAF982}" presName="Name37" presStyleLbl="parChTrans1D2" presStyleIdx="1" presStyleCnt="7"/>
      <dgm:spPr/>
      <dgm:t>
        <a:bodyPr/>
        <a:lstStyle/>
        <a:p>
          <a:endParaRPr lang="ru-RU"/>
        </a:p>
      </dgm:t>
    </dgm:pt>
    <dgm:pt modelId="{AABA38C8-60DB-40D3-82E7-55D6A75D8108}" type="pres">
      <dgm:prSet presAssocID="{11A178C8-A43E-4E6C-B188-2D3847832D41}" presName="hierRoot2" presStyleCnt="0">
        <dgm:presLayoutVars>
          <dgm:hierBranch val="init"/>
        </dgm:presLayoutVars>
      </dgm:prSet>
      <dgm:spPr/>
    </dgm:pt>
    <dgm:pt modelId="{154FB5AB-5926-4C3A-83D8-91A63D2C69A0}" type="pres">
      <dgm:prSet presAssocID="{11A178C8-A43E-4E6C-B188-2D3847832D41}" presName="rootComposite" presStyleCnt="0"/>
      <dgm:spPr/>
    </dgm:pt>
    <dgm:pt modelId="{89B17BF8-BC76-458C-9DE4-9947B665C729}" type="pres">
      <dgm:prSet presAssocID="{11A178C8-A43E-4E6C-B188-2D3847832D41}" presName="rootText" presStyleLbl="node2" presStyleIdx="1" presStyleCnt="7" custScaleX="1584386" custScaleY="1114058" custLinFactX="-400000" custLinFactY="-546579" custLinFactNeighborX="-456163" custLinFactNeighborY="-6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540DB1-C464-49C1-9B1B-A640F75B430C}" type="pres">
      <dgm:prSet presAssocID="{11A178C8-A43E-4E6C-B188-2D3847832D41}" presName="rootConnector" presStyleLbl="node2" presStyleIdx="1" presStyleCnt="7"/>
      <dgm:spPr/>
      <dgm:t>
        <a:bodyPr/>
        <a:lstStyle/>
        <a:p>
          <a:endParaRPr lang="ru-RU"/>
        </a:p>
      </dgm:t>
    </dgm:pt>
    <dgm:pt modelId="{D982DF1B-0670-4229-8480-8A3A83F4AC33}" type="pres">
      <dgm:prSet presAssocID="{11A178C8-A43E-4E6C-B188-2D3847832D41}" presName="hierChild4" presStyleCnt="0"/>
      <dgm:spPr/>
    </dgm:pt>
    <dgm:pt modelId="{73AF9E37-F41E-449E-A5F1-95B6E24D1CAF}" type="pres">
      <dgm:prSet presAssocID="{11A178C8-A43E-4E6C-B188-2D3847832D41}" presName="hierChild5" presStyleCnt="0"/>
      <dgm:spPr/>
    </dgm:pt>
    <dgm:pt modelId="{D5241BB0-7A0F-4C7C-898D-3CF3DD8819CB}" type="pres">
      <dgm:prSet presAssocID="{57DB8319-65F8-419D-BEEC-9834556B88A2}" presName="Name37" presStyleLbl="parChTrans1D2" presStyleIdx="2" presStyleCnt="7"/>
      <dgm:spPr/>
      <dgm:t>
        <a:bodyPr/>
        <a:lstStyle/>
        <a:p>
          <a:endParaRPr lang="ru-RU"/>
        </a:p>
      </dgm:t>
    </dgm:pt>
    <dgm:pt modelId="{34D58AD6-F00B-4B29-B24D-F9E464477204}" type="pres">
      <dgm:prSet presAssocID="{FB498DA9-6275-4ACA-A620-773179B454F0}" presName="hierRoot2" presStyleCnt="0">
        <dgm:presLayoutVars>
          <dgm:hierBranch val="init"/>
        </dgm:presLayoutVars>
      </dgm:prSet>
      <dgm:spPr/>
    </dgm:pt>
    <dgm:pt modelId="{F4E49137-A68D-417B-87B9-31ABDB46F15B}" type="pres">
      <dgm:prSet presAssocID="{FB498DA9-6275-4ACA-A620-773179B454F0}" presName="rootComposite" presStyleCnt="0"/>
      <dgm:spPr/>
    </dgm:pt>
    <dgm:pt modelId="{FE0A72A5-547E-4134-8321-0AE1CDD04B27}" type="pres">
      <dgm:prSet presAssocID="{FB498DA9-6275-4ACA-A620-773179B454F0}" presName="rootText" presStyleLbl="node2" presStyleIdx="2" presStyleCnt="7" custScaleX="1296290" custScaleY="1590381" custLinFactX="-300000" custLinFactY="246382" custLinFactNeighborX="-380893" custLinFactNeighborY="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13F301-F808-4655-B892-4EB72031927B}" type="pres">
      <dgm:prSet presAssocID="{FB498DA9-6275-4ACA-A620-773179B454F0}" presName="rootConnector" presStyleLbl="node2" presStyleIdx="2" presStyleCnt="7"/>
      <dgm:spPr/>
      <dgm:t>
        <a:bodyPr/>
        <a:lstStyle/>
        <a:p>
          <a:endParaRPr lang="ru-RU"/>
        </a:p>
      </dgm:t>
    </dgm:pt>
    <dgm:pt modelId="{4DDBC382-E69C-4052-9A89-0ECD7B5986AD}" type="pres">
      <dgm:prSet presAssocID="{FB498DA9-6275-4ACA-A620-773179B454F0}" presName="hierChild4" presStyleCnt="0"/>
      <dgm:spPr/>
    </dgm:pt>
    <dgm:pt modelId="{7270A7D4-66F5-473D-9CE7-85ADA4E75F0D}" type="pres">
      <dgm:prSet presAssocID="{FB498DA9-6275-4ACA-A620-773179B454F0}" presName="hierChild5" presStyleCnt="0"/>
      <dgm:spPr/>
    </dgm:pt>
    <dgm:pt modelId="{836C128E-C4B7-4784-9C6F-598C7C5BADB2}" type="pres">
      <dgm:prSet presAssocID="{7BB1AF94-F258-49B5-AEC7-965E3BED3159}" presName="Name37" presStyleLbl="parChTrans1D2" presStyleIdx="3" presStyleCnt="7"/>
      <dgm:spPr/>
      <dgm:t>
        <a:bodyPr/>
        <a:lstStyle/>
        <a:p>
          <a:endParaRPr lang="ru-RU"/>
        </a:p>
      </dgm:t>
    </dgm:pt>
    <dgm:pt modelId="{DBEF1A83-49BA-4AA3-8644-2EB677B3905D}" type="pres">
      <dgm:prSet presAssocID="{1F3F3FD5-2B1B-4A2C-A03A-5CF6234FAF10}" presName="hierRoot2" presStyleCnt="0">
        <dgm:presLayoutVars>
          <dgm:hierBranch val="init"/>
        </dgm:presLayoutVars>
      </dgm:prSet>
      <dgm:spPr/>
    </dgm:pt>
    <dgm:pt modelId="{37E02360-C3E6-4CD9-A433-8CB8F785805E}" type="pres">
      <dgm:prSet presAssocID="{1F3F3FD5-2B1B-4A2C-A03A-5CF6234FAF10}" presName="rootComposite" presStyleCnt="0"/>
      <dgm:spPr/>
    </dgm:pt>
    <dgm:pt modelId="{2B4FC8BC-5E70-4F94-A873-4909A648BD50}" type="pres">
      <dgm:prSet presAssocID="{1F3F3FD5-2B1B-4A2C-A03A-5CF6234FAF10}" presName="rootText" presStyleLbl="node2" presStyleIdx="3" presStyleCnt="7" custScaleX="1951952" custScaleY="859255" custLinFactX="218567" custLinFactY="300000" custLinFactNeighborX="300000" custLinFactNeighborY="387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57FA61-6482-4319-8F54-80241DF271B6}" type="pres">
      <dgm:prSet presAssocID="{1F3F3FD5-2B1B-4A2C-A03A-5CF6234FAF10}" presName="rootConnector" presStyleLbl="node2" presStyleIdx="3" presStyleCnt="7"/>
      <dgm:spPr/>
      <dgm:t>
        <a:bodyPr/>
        <a:lstStyle/>
        <a:p>
          <a:endParaRPr lang="ru-RU"/>
        </a:p>
      </dgm:t>
    </dgm:pt>
    <dgm:pt modelId="{6D81B483-6097-4575-B16F-F0DBEFA704F2}" type="pres">
      <dgm:prSet presAssocID="{1F3F3FD5-2B1B-4A2C-A03A-5CF6234FAF10}" presName="hierChild4" presStyleCnt="0"/>
      <dgm:spPr/>
    </dgm:pt>
    <dgm:pt modelId="{5C77157F-BDCB-4EF0-B117-78848633ACF9}" type="pres">
      <dgm:prSet presAssocID="{1F3F3FD5-2B1B-4A2C-A03A-5CF6234FAF10}" presName="hierChild5" presStyleCnt="0"/>
      <dgm:spPr/>
    </dgm:pt>
    <dgm:pt modelId="{8923021C-BDCF-477D-86C5-F323AEF66EB2}" type="pres">
      <dgm:prSet presAssocID="{F7115E79-1FCE-4F0E-B15A-7C64697E2522}" presName="Name37" presStyleLbl="parChTrans1D2" presStyleIdx="4" presStyleCnt="7"/>
      <dgm:spPr/>
      <dgm:t>
        <a:bodyPr/>
        <a:lstStyle/>
        <a:p>
          <a:endParaRPr lang="ru-RU"/>
        </a:p>
      </dgm:t>
    </dgm:pt>
    <dgm:pt modelId="{0AEC5E4F-0D0A-4EBC-AFA4-6033317BAD52}" type="pres">
      <dgm:prSet presAssocID="{2689BC5D-B67F-4237-B079-32517278B456}" presName="hierRoot2" presStyleCnt="0">
        <dgm:presLayoutVars>
          <dgm:hierBranch val="init"/>
        </dgm:presLayoutVars>
      </dgm:prSet>
      <dgm:spPr/>
    </dgm:pt>
    <dgm:pt modelId="{D6A0DD16-61BE-456E-A439-D1E1FCF2966F}" type="pres">
      <dgm:prSet presAssocID="{2689BC5D-B67F-4237-B079-32517278B456}" presName="rootComposite" presStyleCnt="0"/>
      <dgm:spPr/>
    </dgm:pt>
    <dgm:pt modelId="{0A4C339B-737B-479F-A7D7-046F45AEA89C}" type="pres">
      <dgm:prSet presAssocID="{2689BC5D-B67F-4237-B079-32517278B456}" presName="rootText" presStyleLbl="node2" presStyleIdx="4" presStyleCnt="7" custScaleX="1515610" custScaleY="567863" custLinFactX="200000" custLinFactY="-500000" custLinFactNeighborX="223781" custLinFactNeighborY="-5025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9950BB-2422-4868-8BFF-38AF657AE5DA}" type="pres">
      <dgm:prSet presAssocID="{2689BC5D-B67F-4237-B079-32517278B456}" presName="rootConnector" presStyleLbl="node2" presStyleIdx="4" presStyleCnt="7"/>
      <dgm:spPr/>
      <dgm:t>
        <a:bodyPr/>
        <a:lstStyle/>
        <a:p>
          <a:endParaRPr lang="ru-RU"/>
        </a:p>
      </dgm:t>
    </dgm:pt>
    <dgm:pt modelId="{8578220A-94C6-4D1B-873B-2B2422533208}" type="pres">
      <dgm:prSet presAssocID="{2689BC5D-B67F-4237-B079-32517278B456}" presName="hierChild4" presStyleCnt="0"/>
      <dgm:spPr/>
    </dgm:pt>
    <dgm:pt modelId="{B073CD23-DFCC-457F-A8F5-9AC3FA80C3D7}" type="pres">
      <dgm:prSet presAssocID="{2689BC5D-B67F-4237-B079-32517278B456}" presName="hierChild5" presStyleCnt="0"/>
      <dgm:spPr/>
    </dgm:pt>
    <dgm:pt modelId="{AFF1C1AD-9838-471D-AD7E-97FDA140EE1F}" type="pres">
      <dgm:prSet presAssocID="{94BC5078-4940-4AA6-ABA8-0695496BBA8A}" presName="Name37" presStyleLbl="parChTrans1D2" presStyleIdx="5" presStyleCnt="7"/>
      <dgm:spPr/>
      <dgm:t>
        <a:bodyPr/>
        <a:lstStyle/>
        <a:p>
          <a:endParaRPr lang="ru-RU"/>
        </a:p>
      </dgm:t>
    </dgm:pt>
    <dgm:pt modelId="{CB02A377-9100-4D6B-B57F-22DCC901902B}" type="pres">
      <dgm:prSet presAssocID="{EFDD8619-4770-445A-BF9C-4E9EA27382B1}" presName="hierRoot2" presStyleCnt="0">
        <dgm:presLayoutVars>
          <dgm:hierBranch val="init"/>
        </dgm:presLayoutVars>
      </dgm:prSet>
      <dgm:spPr/>
    </dgm:pt>
    <dgm:pt modelId="{AA441803-1057-4CC0-813B-3686A234E9A8}" type="pres">
      <dgm:prSet presAssocID="{EFDD8619-4770-445A-BF9C-4E9EA27382B1}" presName="rootComposite" presStyleCnt="0"/>
      <dgm:spPr/>
    </dgm:pt>
    <dgm:pt modelId="{30F98607-6FC9-4D07-A3B4-DFB28464CE6B}" type="pres">
      <dgm:prSet presAssocID="{EFDD8619-4770-445A-BF9C-4E9EA27382B1}" presName="rootText" presStyleLbl="node2" presStyleIdx="5" presStyleCnt="7" custScaleX="1513903" custScaleY="1406501" custLinFactX="-93794" custLinFactY="800000" custLinFactNeighborX="-100000" custLinFactNeighborY="802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734F2C-B359-4D53-8949-CCA71D6B2BF4}" type="pres">
      <dgm:prSet presAssocID="{EFDD8619-4770-445A-BF9C-4E9EA27382B1}" presName="rootConnector" presStyleLbl="node2" presStyleIdx="5" presStyleCnt="7"/>
      <dgm:spPr/>
      <dgm:t>
        <a:bodyPr/>
        <a:lstStyle/>
        <a:p>
          <a:endParaRPr lang="ru-RU"/>
        </a:p>
      </dgm:t>
    </dgm:pt>
    <dgm:pt modelId="{D1202D8A-4D09-4B39-8BDA-A4C7D1D42C1F}" type="pres">
      <dgm:prSet presAssocID="{EFDD8619-4770-445A-BF9C-4E9EA27382B1}" presName="hierChild4" presStyleCnt="0"/>
      <dgm:spPr/>
    </dgm:pt>
    <dgm:pt modelId="{6527440D-F3CD-4823-8436-8FD7E07039AF}" type="pres">
      <dgm:prSet presAssocID="{EFDD8619-4770-445A-BF9C-4E9EA27382B1}" presName="hierChild5" presStyleCnt="0"/>
      <dgm:spPr/>
    </dgm:pt>
    <dgm:pt modelId="{B15ED008-6AD2-42E3-983B-2FD1808F4644}" type="pres">
      <dgm:prSet presAssocID="{38DEE770-CD41-44F8-AC2E-1EE3D1CFB664}" presName="Name37" presStyleLbl="parChTrans1D2" presStyleIdx="6" presStyleCnt="7"/>
      <dgm:spPr/>
      <dgm:t>
        <a:bodyPr/>
        <a:lstStyle/>
        <a:p>
          <a:endParaRPr lang="ru-RU"/>
        </a:p>
      </dgm:t>
    </dgm:pt>
    <dgm:pt modelId="{A8BDC18E-60B9-4E91-834A-F884B1ED4521}" type="pres">
      <dgm:prSet presAssocID="{5AE20070-EE98-49B6-BE60-42AF6ED68076}" presName="hierRoot2" presStyleCnt="0">
        <dgm:presLayoutVars>
          <dgm:hierBranch val="init"/>
        </dgm:presLayoutVars>
      </dgm:prSet>
      <dgm:spPr/>
    </dgm:pt>
    <dgm:pt modelId="{B3F97B44-7A54-418E-81CC-731E92AF2604}" type="pres">
      <dgm:prSet presAssocID="{5AE20070-EE98-49B6-BE60-42AF6ED68076}" presName="rootComposite" presStyleCnt="0"/>
      <dgm:spPr/>
    </dgm:pt>
    <dgm:pt modelId="{2795F137-749C-47A5-95D2-E14E05724EB6}" type="pres">
      <dgm:prSet presAssocID="{5AE20070-EE98-49B6-BE60-42AF6ED68076}" presName="rootText" presStyleLbl="node2" presStyleIdx="6" presStyleCnt="7" custScaleX="1535201" custScaleY="556631" custLinFactX="-100000" custLinFactY="43311" custLinFactNeighborX="-11321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76B38A-0561-43A9-A2C8-7036568B83AC}" type="pres">
      <dgm:prSet presAssocID="{5AE20070-EE98-49B6-BE60-42AF6ED68076}" presName="rootConnector" presStyleLbl="node2" presStyleIdx="6" presStyleCnt="7"/>
      <dgm:spPr/>
      <dgm:t>
        <a:bodyPr/>
        <a:lstStyle/>
        <a:p>
          <a:endParaRPr lang="ru-RU"/>
        </a:p>
      </dgm:t>
    </dgm:pt>
    <dgm:pt modelId="{752265B3-976D-4CD5-BF64-F49179613BE2}" type="pres">
      <dgm:prSet presAssocID="{5AE20070-EE98-49B6-BE60-42AF6ED68076}" presName="hierChild4" presStyleCnt="0"/>
      <dgm:spPr/>
    </dgm:pt>
    <dgm:pt modelId="{FD419510-B788-4752-82B3-FF1868F595B7}" type="pres">
      <dgm:prSet presAssocID="{5AE20070-EE98-49B6-BE60-42AF6ED68076}" presName="hierChild5" presStyleCnt="0"/>
      <dgm:spPr/>
    </dgm:pt>
    <dgm:pt modelId="{3D966F90-9E42-4CBF-8386-37581C65D7CE}" type="pres">
      <dgm:prSet presAssocID="{96F181E6-BCC9-48AC-AF59-E881A7C81144}" presName="hierChild3" presStyleCnt="0"/>
      <dgm:spPr/>
    </dgm:pt>
  </dgm:ptLst>
  <dgm:cxnLst>
    <dgm:cxn modelId="{EE14782D-C5AC-48D9-8350-031C2FB42653}" type="presOf" srcId="{1F3F3FD5-2B1B-4A2C-A03A-5CF6234FAF10}" destId="{2B4FC8BC-5E70-4F94-A873-4909A648BD50}" srcOrd="0" destOrd="0" presId="urn:microsoft.com/office/officeart/2005/8/layout/orgChart1"/>
    <dgm:cxn modelId="{8D188D13-C006-4461-AC8D-F53C35FBA8F2}" type="presOf" srcId="{57DB8319-65F8-419D-BEEC-9834556B88A2}" destId="{D5241BB0-7A0F-4C7C-898D-3CF3DD8819CB}" srcOrd="0" destOrd="0" presId="urn:microsoft.com/office/officeart/2005/8/layout/orgChart1"/>
    <dgm:cxn modelId="{617FE689-6C7F-4FC0-87D3-AD6CEEEBDFBA}" srcId="{96F181E6-BCC9-48AC-AF59-E881A7C81144}" destId="{11A178C8-A43E-4E6C-B188-2D3847832D41}" srcOrd="1" destOrd="0" parTransId="{AA01FAEC-7FEF-4FCD-9E0C-D86D24FAF982}" sibTransId="{99210095-2492-4B50-906D-5C5A3F401E04}"/>
    <dgm:cxn modelId="{79C99A1F-628B-4CF7-93A6-018D7C2A4C17}" srcId="{96F181E6-BCC9-48AC-AF59-E881A7C81144}" destId="{2689BC5D-B67F-4237-B079-32517278B456}" srcOrd="4" destOrd="0" parTransId="{F7115E79-1FCE-4F0E-B15A-7C64697E2522}" sibTransId="{E4C8F7AE-5685-4A04-9FBE-FECF3FA827C0}"/>
    <dgm:cxn modelId="{11B55849-07F8-43D1-8DD8-590FB26A86D3}" srcId="{96F181E6-BCC9-48AC-AF59-E881A7C81144}" destId="{EFDD8619-4770-445A-BF9C-4E9EA27382B1}" srcOrd="5" destOrd="0" parTransId="{94BC5078-4940-4AA6-ABA8-0695496BBA8A}" sibTransId="{6A072546-A12C-493F-8901-AE7C319D540B}"/>
    <dgm:cxn modelId="{72EFC055-D7D4-4050-93F5-BF6ADF6FECC9}" type="presOf" srcId="{38DEE770-CD41-44F8-AC2E-1EE3D1CFB664}" destId="{B15ED008-6AD2-42E3-983B-2FD1808F4644}" srcOrd="0" destOrd="0" presId="urn:microsoft.com/office/officeart/2005/8/layout/orgChart1"/>
    <dgm:cxn modelId="{8C60F3AE-53F8-4E6A-88CB-42A548F2844C}" type="presOf" srcId="{AA01FAEC-7FEF-4FCD-9E0C-D86D24FAF982}" destId="{A49462E9-03FF-4CE3-AD87-57828396A6EC}" srcOrd="0" destOrd="0" presId="urn:microsoft.com/office/officeart/2005/8/layout/orgChart1"/>
    <dgm:cxn modelId="{620F81D8-5E3D-4DA4-B87A-E890BE54323F}" type="presOf" srcId="{EFDD8619-4770-445A-BF9C-4E9EA27382B1}" destId="{A4734F2C-B359-4D53-8949-CCA71D6B2BF4}" srcOrd="1" destOrd="0" presId="urn:microsoft.com/office/officeart/2005/8/layout/orgChart1"/>
    <dgm:cxn modelId="{6709A5BD-ADC9-4312-B1AE-E57C7232D6DB}" type="presOf" srcId="{1F3F3FD5-2B1B-4A2C-A03A-5CF6234FAF10}" destId="{B057FA61-6482-4319-8F54-80241DF271B6}" srcOrd="1" destOrd="0" presId="urn:microsoft.com/office/officeart/2005/8/layout/orgChart1"/>
    <dgm:cxn modelId="{95F4D76F-0C9E-4FF7-9961-1A5A869D644C}" srcId="{94F10203-78A5-49EF-9BC6-97740E545A11}" destId="{96F181E6-BCC9-48AC-AF59-E881A7C81144}" srcOrd="0" destOrd="0" parTransId="{0AEFE60D-7A5A-4EE5-818C-4E291F3EC5BE}" sibTransId="{290FFBA2-F687-4036-AAFD-52FE2538C145}"/>
    <dgm:cxn modelId="{823631FB-E131-4186-8816-6377604C0E71}" type="presOf" srcId="{94BC5078-4940-4AA6-ABA8-0695496BBA8A}" destId="{AFF1C1AD-9838-471D-AD7E-97FDA140EE1F}" srcOrd="0" destOrd="0" presId="urn:microsoft.com/office/officeart/2005/8/layout/orgChart1"/>
    <dgm:cxn modelId="{F70FAB21-E482-49B3-BA0E-19FB59AE6757}" type="presOf" srcId="{EFDD8619-4770-445A-BF9C-4E9EA27382B1}" destId="{30F98607-6FC9-4D07-A3B4-DFB28464CE6B}" srcOrd="0" destOrd="0" presId="urn:microsoft.com/office/officeart/2005/8/layout/orgChart1"/>
    <dgm:cxn modelId="{505FC48D-7717-4E41-B6C0-398C5B6DF9DC}" type="presOf" srcId="{FB498DA9-6275-4ACA-A620-773179B454F0}" destId="{2313F301-F808-4655-B892-4EB72031927B}" srcOrd="1" destOrd="0" presId="urn:microsoft.com/office/officeart/2005/8/layout/orgChart1"/>
    <dgm:cxn modelId="{7F483A8F-DD85-48DC-A5A4-D6E89E4400FC}" type="presOf" srcId="{96F181E6-BCC9-48AC-AF59-E881A7C81144}" destId="{74CBCA84-2DB7-4873-B799-10354C8539D0}" srcOrd="1" destOrd="0" presId="urn:microsoft.com/office/officeart/2005/8/layout/orgChart1"/>
    <dgm:cxn modelId="{C3EE8370-0371-450A-B9D1-5882D510403D}" type="presOf" srcId="{2689BC5D-B67F-4237-B079-32517278B456}" destId="{AD9950BB-2422-4868-8BFF-38AF657AE5DA}" srcOrd="1" destOrd="0" presId="urn:microsoft.com/office/officeart/2005/8/layout/orgChart1"/>
    <dgm:cxn modelId="{FCA80E3C-964E-4CB1-AE97-4D436C6E1BD6}" type="presOf" srcId="{7BB1AF94-F258-49B5-AEC7-965E3BED3159}" destId="{836C128E-C4B7-4784-9C6F-598C7C5BADB2}" srcOrd="0" destOrd="0" presId="urn:microsoft.com/office/officeart/2005/8/layout/orgChart1"/>
    <dgm:cxn modelId="{03BB57E9-A6A1-403C-B8EC-B5EC0E7D61FC}" type="presOf" srcId="{11A178C8-A43E-4E6C-B188-2D3847832D41}" destId="{89B17BF8-BC76-458C-9DE4-9947B665C729}" srcOrd="0" destOrd="0" presId="urn:microsoft.com/office/officeart/2005/8/layout/orgChart1"/>
    <dgm:cxn modelId="{149E836E-F3DC-4638-ACB3-C8CFBBFCC155}" type="presOf" srcId="{2689BC5D-B67F-4237-B079-32517278B456}" destId="{0A4C339B-737B-479F-A7D7-046F45AEA89C}" srcOrd="0" destOrd="0" presId="urn:microsoft.com/office/officeart/2005/8/layout/orgChart1"/>
    <dgm:cxn modelId="{AD9468A8-8453-4A1D-AE17-0C32A4422232}" type="presOf" srcId="{F7115E79-1FCE-4F0E-B15A-7C64697E2522}" destId="{8923021C-BDCF-477D-86C5-F323AEF66EB2}" srcOrd="0" destOrd="0" presId="urn:microsoft.com/office/officeart/2005/8/layout/orgChart1"/>
    <dgm:cxn modelId="{6F548C08-B373-433D-975B-AA57288786D9}" srcId="{96F181E6-BCC9-48AC-AF59-E881A7C81144}" destId="{5B355184-E49E-4E67-9916-CD5E1799A391}" srcOrd="0" destOrd="0" parTransId="{B1A1B17E-E5BC-4472-8DEA-EEC7D1E254D9}" sibTransId="{6C926068-8781-476D-8BA0-60D65CEA940C}"/>
    <dgm:cxn modelId="{E69D10FD-84B6-4551-8546-3DE03014B85D}" type="presOf" srcId="{5B355184-E49E-4E67-9916-CD5E1799A391}" destId="{04D3FCAC-B29C-4CFC-9227-53FD4A094998}" srcOrd="0" destOrd="0" presId="urn:microsoft.com/office/officeart/2005/8/layout/orgChart1"/>
    <dgm:cxn modelId="{BD7D3E53-7EC6-4002-8FFE-1C1CCBEBEAF7}" type="presOf" srcId="{5B355184-E49E-4E67-9916-CD5E1799A391}" destId="{56D84285-FF66-4992-8CC1-0152BC72E390}" srcOrd="1" destOrd="0" presId="urn:microsoft.com/office/officeart/2005/8/layout/orgChart1"/>
    <dgm:cxn modelId="{C4E51752-16F0-4C1B-924B-E13604C6CC71}" srcId="{96F181E6-BCC9-48AC-AF59-E881A7C81144}" destId="{5AE20070-EE98-49B6-BE60-42AF6ED68076}" srcOrd="6" destOrd="0" parTransId="{38DEE770-CD41-44F8-AC2E-1EE3D1CFB664}" sibTransId="{731229E0-506C-412F-AB40-FB6A9FE8E9BB}"/>
    <dgm:cxn modelId="{55DC6AED-190B-4CD1-85CE-F43E1338C2E1}" type="presOf" srcId="{5AE20070-EE98-49B6-BE60-42AF6ED68076}" destId="{2795F137-749C-47A5-95D2-E14E05724EB6}" srcOrd="0" destOrd="0" presId="urn:microsoft.com/office/officeart/2005/8/layout/orgChart1"/>
    <dgm:cxn modelId="{47D37CF4-E6B4-407A-9632-A57DFD67544C}" srcId="{96F181E6-BCC9-48AC-AF59-E881A7C81144}" destId="{FB498DA9-6275-4ACA-A620-773179B454F0}" srcOrd="2" destOrd="0" parTransId="{57DB8319-65F8-419D-BEEC-9834556B88A2}" sibTransId="{2AFB519E-2EA2-4430-B9E0-6C5AA2C76961}"/>
    <dgm:cxn modelId="{67070C24-1F34-4202-8E8B-B3AA8D67B59E}" srcId="{96F181E6-BCC9-48AC-AF59-E881A7C81144}" destId="{1F3F3FD5-2B1B-4A2C-A03A-5CF6234FAF10}" srcOrd="3" destOrd="0" parTransId="{7BB1AF94-F258-49B5-AEC7-965E3BED3159}" sibTransId="{EAE94809-3B98-40E4-BDC4-AAE7506EEE8A}"/>
    <dgm:cxn modelId="{30C023D8-80E0-44B9-AE53-99A503F54742}" type="presOf" srcId="{5AE20070-EE98-49B6-BE60-42AF6ED68076}" destId="{8A76B38A-0561-43A9-A2C8-7036568B83AC}" srcOrd="1" destOrd="0" presId="urn:microsoft.com/office/officeart/2005/8/layout/orgChart1"/>
    <dgm:cxn modelId="{2296D5FC-31F3-4584-8BF6-177D30F9E38E}" type="presOf" srcId="{FB498DA9-6275-4ACA-A620-773179B454F0}" destId="{FE0A72A5-547E-4134-8321-0AE1CDD04B27}" srcOrd="0" destOrd="0" presId="urn:microsoft.com/office/officeart/2005/8/layout/orgChart1"/>
    <dgm:cxn modelId="{8CBA2DF0-B01F-4708-8E0E-D02A19B0436E}" type="presOf" srcId="{B1A1B17E-E5BC-4472-8DEA-EEC7D1E254D9}" destId="{E33A5284-F988-4967-BBD1-655C86FDD60F}" srcOrd="0" destOrd="0" presId="urn:microsoft.com/office/officeart/2005/8/layout/orgChart1"/>
    <dgm:cxn modelId="{686509A2-9A52-4E57-809D-3EFB7BA09DBE}" type="presOf" srcId="{11A178C8-A43E-4E6C-B188-2D3847832D41}" destId="{FF540DB1-C464-49C1-9B1B-A640F75B430C}" srcOrd="1" destOrd="0" presId="urn:microsoft.com/office/officeart/2005/8/layout/orgChart1"/>
    <dgm:cxn modelId="{57802819-A042-4EDC-8FFF-A04EA81DD036}" type="presOf" srcId="{94F10203-78A5-49EF-9BC6-97740E545A11}" destId="{04F163D8-D839-4CA1-96BA-577B89589BF9}" srcOrd="0" destOrd="0" presId="urn:microsoft.com/office/officeart/2005/8/layout/orgChart1"/>
    <dgm:cxn modelId="{4D65BBC1-2128-4F37-A481-EE686E499FF3}" type="presOf" srcId="{96F181E6-BCC9-48AC-AF59-E881A7C81144}" destId="{ACB5E94B-E9A1-44A9-8D47-ED900473E79A}" srcOrd="0" destOrd="0" presId="urn:microsoft.com/office/officeart/2005/8/layout/orgChart1"/>
    <dgm:cxn modelId="{BB47D87D-0063-4DA2-BAEA-CD3F631233EF}" type="presParOf" srcId="{04F163D8-D839-4CA1-96BA-577B89589BF9}" destId="{89737935-2E04-4B4E-852B-698596764445}" srcOrd="0" destOrd="0" presId="urn:microsoft.com/office/officeart/2005/8/layout/orgChart1"/>
    <dgm:cxn modelId="{E3DCDCB2-7354-4D3C-9AB2-07AC178BB57C}" type="presParOf" srcId="{89737935-2E04-4B4E-852B-698596764445}" destId="{2BE51D1F-E9E7-4CBA-878D-2A050E0DBD2D}" srcOrd="0" destOrd="0" presId="urn:microsoft.com/office/officeart/2005/8/layout/orgChart1"/>
    <dgm:cxn modelId="{EA56F28C-955F-4FDB-BC6B-13FC7F148B72}" type="presParOf" srcId="{2BE51D1F-E9E7-4CBA-878D-2A050E0DBD2D}" destId="{ACB5E94B-E9A1-44A9-8D47-ED900473E79A}" srcOrd="0" destOrd="0" presId="urn:microsoft.com/office/officeart/2005/8/layout/orgChart1"/>
    <dgm:cxn modelId="{D5E7A6CB-A39F-4269-A92D-AA1F42339A88}" type="presParOf" srcId="{2BE51D1F-E9E7-4CBA-878D-2A050E0DBD2D}" destId="{74CBCA84-2DB7-4873-B799-10354C8539D0}" srcOrd="1" destOrd="0" presId="urn:microsoft.com/office/officeart/2005/8/layout/orgChart1"/>
    <dgm:cxn modelId="{EA9B6561-811B-482C-AB74-75F53BAF0DB6}" type="presParOf" srcId="{89737935-2E04-4B4E-852B-698596764445}" destId="{70F90E0C-0590-4944-8A9C-E2B4988F630F}" srcOrd="1" destOrd="0" presId="urn:microsoft.com/office/officeart/2005/8/layout/orgChart1"/>
    <dgm:cxn modelId="{F6BDA884-AB60-4FD5-B9BB-EC3A37AAACD5}" type="presParOf" srcId="{70F90E0C-0590-4944-8A9C-E2B4988F630F}" destId="{E33A5284-F988-4967-BBD1-655C86FDD60F}" srcOrd="0" destOrd="0" presId="urn:microsoft.com/office/officeart/2005/8/layout/orgChart1"/>
    <dgm:cxn modelId="{33D17F55-B7CD-4565-82CA-77F8F513C848}" type="presParOf" srcId="{70F90E0C-0590-4944-8A9C-E2B4988F630F}" destId="{417AE97E-4004-413D-A542-3A241FD3E588}" srcOrd="1" destOrd="0" presId="urn:microsoft.com/office/officeart/2005/8/layout/orgChart1"/>
    <dgm:cxn modelId="{B7ED78A9-F058-4DDB-A96C-2E1A880976C8}" type="presParOf" srcId="{417AE97E-4004-413D-A542-3A241FD3E588}" destId="{93F0EE3B-3C95-45D0-A0C1-C6ACC5534A71}" srcOrd="0" destOrd="0" presId="urn:microsoft.com/office/officeart/2005/8/layout/orgChart1"/>
    <dgm:cxn modelId="{0556B7E7-A87F-4885-B494-8EA00479AAF9}" type="presParOf" srcId="{93F0EE3B-3C95-45D0-A0C1-C6ACC5534A71}" destId="{04D3FCAC-B29C-4CFC-9227-53FD4A094998}" srcOrd="0" destOrd="0" presId="urn:microsoft.com/office/officeart/2005/8/layout/orgChart1"/>
    <dgm:cxn modelId="{1538A7C6-518F-4EAD-8F0F-B348C70DA5B5}" type="presParOf" srcId="{93F0EE3B-3C95-45D0-A0C1-C6ACC5534A71}" destId="{56D84285-FF66-4992-8CC1-0152BC72E390}" srcOrd="1" destOrd="0" presId="urn:microsoft.com/office/officeart/2005/8/layout/orgChart1"/>
    <dgm:cxn modelId="{6349C1D9-FA1E-4F48-B253-26CBC62D3E60}" type="presParOf" srcId="{417AE97E-4004-413D-A542-3A241FD3E588}" destId="{31942BB1-C465-471E-B548-439A4352A2E7}" srcOrd="1" destOrd="0" presId="urn:microsoft.com/office/officeart/2005/8/layout/orgChart1"/>
    <dgm:cxn modelId="{32E7845A-2556-470B-AA9B-D0309BB1AFB3}" type="presParOf" srcId="{417AE97E-4004-413D-A542-3A241FD3E588}" destId="{C8C87D5C-D1C5-4A66-B40E-CC93F82FD0ED}" srcOrd="2" destOrd="0" presId="urn:microsoft.com/office/officeart/2005/8/layout/orgChart1"/>
    <dgm:cxn modelId="{9CB36731-526E-4CA8-B9C7-377834FE6317}" type="presParOf" srcId="{70F90E0C-0590-4944-8A9C-E2B4988F630F}" destId="{A49462E9-03FF-4CE3-AD87-57828396A6EC}" srcOrd="2" destOrd="0" presId="urn:microsoft.com/office/officeart/2005/8/layout/orgChart1"/>
    <dgm:cxn modelId="{026871BC-22D4-4095-B8A8-462714A4BDAD}" type="presParOf" srcId="{70F90E0C-0590-4944-8A9C-E2B4988F630F}" destId="{AABA38C8-60DB-40D3-82E7-55D6A75D8108}" srcOrd="3" destOrd="0" presId="urn:microsoft.com/office/officeart/2005/8/layout/orgChart1"/>
    <dgm:cxn modelId="{191600B2-DBBF-40C3-B458-F624F1C1A20B}" type="presParOf" srcId="{AABA38C8-60DB-40D3-82E7-55D6A75D8108}" destId="{154FB5AB-5926-4C3A-83D8-91A63D2C69A0}" srcOrd="0" destOrd="0" presId="urn:microsoft.com/office/officeart/2005/8/layout/orgChart1"/>
    <dgm:cxn modelId="{DE2DDE27-4ABB-4591-BE59-2BF6406A3C9D}" type="presParOf" srcId="{154FB5AB-5926-4C3A-83D8-91A63D2C69A0}" destId="{89B17BF8-BC76-458C-9DE4-9947B665C729}" srcOrd="0" destOrd="0" presId="urn:microsoft.com/office/officeart/2005/8/layout/orgChart1"/>
    <dgm:cxn modelId="{B0D67D5F-BCCA-488D-9BDD-46A9276FCD2E}" type="presParOf" srcId="{154FB5AB-5926-4C3A-83D8-91A63D2C69A0}" destId="{FF540DB1-C464-49C1-9B1B-A640F75B430C}" srcOrd="1" destOrd="0" presId="urn:microsoft.com/office/officeart/2005/8/layout/orgChart1"/>
    <dgm:cxn modelId="{BECCC81E-B579-4AF9-8373-65C73C08E513}" type="presParOf" srcId="{AABA38C8-60DB-40D3-82E7-55D6A75D8108}" destId="{D982DF1B-0670-4229-8480-8A3A83F4AC33}" srcOrd="1" destOrd="0" presId="urn:microsoft.com/office/officeart/2005/8/layout/orgChart1"/>
    <dgm:cxn modelId="{E0E05800-F806-4835-86F0-02A01349036D}" type="presParOf" srcId="{AABA38C8-60DB-40D3-82E7-55D6A75D8108}" destId="{73AF9E37-F41E-449E-A5F1-95B6E24D1CAF}" srcOrd="2" destOrd="0" presId="urn:microsoft.com/office/officeart/2005/8/layout/orgChart1"/>
    <dgm:cxn modelId="{85901F0F-2E66-4780-9077-A3D54854D4B1}" type="presParOf" srcId="{70F90E0C-0590-4944-8A9C-E2B4988F630F}" destId="{D5241BB0-7A0F-4C7C-898D-3CF3DD8819CB}" srcOrd="4" destOrd="0" presId="urn:microsoft.com/office/officeart/2005/8/layout/orgChart1"/>
    <dgm:cxn modelId="{4017A757-0F9D-40D1-8E95-F3B45FE0FFB3}" type="presParOf" srcId="{70F90E0C-0590-4944-8A9C-E2B4988F630F}" destId="{34D58AD6-F00B-4B29-B24D-F9E464477204}" srcOrd="5" destOrd="0" presId="urn:microsoft.com/office/officeart/2005/8/layout/orgChart1"/>
    <dgm:cxn modelId="{B74D0F3D-33F8-42DF-8792-13384F95018A}" type="presParOf" srcId="{34D58AD6-F00B-4B29-B24D-F9E464477204}" destId="{F4E49137-A68D-417B-87B9-31ABDB46F15B}" srcOrd="0" destOrd="0" presId="urn:microsoft.com/office/officeart/2005/8/layout/orgChart1"/>
    <dgm:cxn modelId="{959760DF-EB42-4328-9E9A-955ECD3F2BC4}" type="presParOf" srcId="{F4E49137-A68D-417B-87B9-31ABDB46F15B}" destId="{FE0A72A5-547E-4134-8321-0AE1CDD04B27}" srcOrd="0" destOrd="0" presId="urn:microsoft.com/office/officeart/2005/8/layout/orgChart1"/>
    <dgm:cxn modelId="{A29C4E84-7CED-48CC-8D14-BD0CDDFE8336}" type="presParOf" srcId="{F4E49137-A68D-417B-87B9-31ABDB46F15B}" destId="{2313F301-F808-4655-B892-4EB72031927B}" srcOrd="1" destOrd="0" presId="urn:microsoft.com/office/officeart/2005/8/layout/orgChart1"/>
    <dgm:cxn modelId="{102C6090-E23B-48AD-B886-BF83C5CFE55F}" type="presParOf" srcId="{34D58AD6-F00B-4B29-B24D-F9E464477204}" destId="{4DDBC382-E69C-4052-9A89-0ECD7B5986AD}" srcOrd="1" destOrd="0" presId="urn:microsoft.com/office/officeart/2005/8/layout/orgChart1"/>
    <dgm:cxn modelId="{3CD5D76E-841A-4909-8A4B-B98F3622E7AF}" type="presParOf" srcId="{34D58AD6-F00B-4B29-B24D-F9E464477204}" destId="{7270A7D4-66F5-473D-9CE7-85ADA4E75F0D}" srcOrd="2" destOrd="0" presId="urn:microsoft.com/office/officeart/2005/8/layout/orgChart1"/>
    <dgm:cxn modelId="{F98488B4-8678-4F99-ABF6-31DA73D65E5A}" type="presParOf" srcId="{70F90E0C-0590-4944-8A9C-E2B4988F630F}" destId="{836C128E-C4B7-4784-9C6F-598C7C5BADB2}" srcOrd="6" destOrd="0" presId="urn:microsoft.com/office/officeart/2005/8/layout/orgChart1"/>
    <dgm:cxn modelId="{7794D9B3-4520-4715-A587-0D1A9D2525D2}" type="presParOf" srcId="{70F90E0C-0590-4944-8A9C-E2B4988F630F}" destId="{DBEF1A83-49BA-4AA3-8644-2EB677B3905D}" srcOrd="7" destOrd="0" presId="urn:microsoft.com/office/officeart/2005/8/layout/orgChart1"/>
    <dgm:cxn modelId="{0620D19E-723A-485A-96AE-9A177697FC85}" type="presParOf" srcId="{DBEF1A83-49BA-4AA3-8644-2EB677B3905D}" destId="{37E02360-C3E6-4CD9-A433-8CB8F785805E}" srcOrd="0" destOrd="0" presId="urn:microsoft.com/office/officeart/2005/8/layout/orgChart1"/>
    <dgm:cxn modelId="{3A3C095B-3D69-47CA-8443-4D5DEB60EAC7}" type="presParOf" srcId="{37E02360-C3E6-4CD9-A433-8CB8F785805E}" destId="{2B4FC8BC-5E70-4F94-A873-4909A648BD50}" srcOrd="0" destOrd="0" presId="urn:microsoft.com/office/officeart/2005/8/layout/orgChart1"/>
    <dgm:cxn modelId="{581182BE-A92B-4F40-9823-CC0D0C523CEF}" type="presParOf" srcId="{37E02360-C3E6-4CD9-A433-8CB8F785805E}" destId="{B057FA61-6482-4319-8F54-80241DF271B6}" srcOrd="1" destOrd="0" presId="urn:microsoft.com/office/officeart/2005/8/layout/orgChart1"/>
    <dgm:cxn modelId="{A87ABFBE-E9A7-4394-B3C9-0D0C1170E3C6}" type="presParOf" srcId="{DBEF1A83-49BA-4AA3-8644-2EB677B3905D}" destId="{6D81B483-6097-4575-B16F-F0DBEFA704F2}" srcOrd="1" destOrd="0" presId="urn:microsoft.com/office/officeart/2005/8/layout/orgChart1"/>
    <dgm:cxn modelId="{50798F8F-E7D6-4372-8F3E-A18512D5A893}" type="presParOf" srcId="{DBEF1A83-49BA-4AA3-8644-2EB677B3905D}" destId="{5C77157F-BDCB-4EF0-B117-78848633ACF9}" srcOrd="2" destOrd="0" presId="urn:microsoft.com/office/officeart/2005/8/layout/orgChart1"/>
    <dgm:cxn modelId="{976EC230-6BAF-49ED-86A0-0CE07C656582}" type="presParOf" srcId="{70F90E0C-0590-4944-8A9C-E2B4988F630F}" destId="{8923021C-BDCF-477D-86C5-F323AEF66EB2}" srcOrd="8" destOrd="0" presId="urn:microsoft.com/office/officeart/2005/8/layout/orgChart1"/>
    <dgm:cxn modelId="{E495B8DA-A516-48BB-B482-7BC4DB654BD4}" type="presParOf" srcId="{70F90E0C-0590-4944-8A9C-E2B4988F630F}" destId="{0AEC5E4F-0D0A-4EBC-AFA4-6033317BAD52}" srcOrd="9" destOrd="0" presId="urn:microsoft.com/office/officeart/2005/8/layout/orgChart1"/>
    <dgm:cxn modelId="{CBBC7FBB-FA7A-42B3-A49C-0AD9E0345BE5}" type="presParOf" srcId="{0AEC5E4F-0D0A-4EBC-AFA4-6033317BAD52}" destId="{D6A0DD16-61BE-456E-A439-D1E1FCF2966F}" srcOrd="0" destOrd="0" presId="urn:microsoft.com/office/officeart/2005/8/layout/orgChart1"/>
    <dgm:cxn modelId="{6EDCDBE1-FB80-485B-AB8E-B64BA4579ABC}" type="presParOf" srcId="{D6A0DD16-61BE-456E-A439-D1E1FCF2966F}" destId="{0A4C339B-737B-479F-A7D7-046F45AEA89C}" srcOrd="0" destOrd="0" presId="urn:microsoft.com/office/officeart/2005/8/layout/orgChart1"/>
    <dgm:cxn modelId="{8C80D12E-5FF1-46AF-A671-9F827340E1D2}" type="presParOf" srcId="{D6A0DD16-61BE-456E-A439-D1E1FCF2966F}" destId="{AD9950BB-2422-4868-8BFF-38AF657AE5DA}" srcOrd="1" destOrd="0" presId="urn:microsoft.com/office/officeart/2005/8/layout/orgChart1"/>
    <dgm:cxn modelId="{63977780-1CBF-434F-8FDB-A64141A65E47}" type="presParOf" srcId="{0AEC5E4F-0D0A-4EBC-AFA4-6033317BAD52}" destId="{8578220A-94C6-4D1B-873B-2B2422533208}" srcOrd="1" destOrd="0" presId="urn:microsoft.com/office/officeart/2005/8/layout/orgChart1"/>
    <dgm:cxn modelId="{477638A1-9CB6-4CB1-B6A6-E3DA005BAA8B}" type="presParOf" srcId="{0AEC5E4F-0D0A-4EBC-AFA4-6033317BAD52}" destId="{B073CD23-DFCC-457F-A8F5-9AC3FA80C3D7}" srcOrd="2" destOrd="0" presId="urn:microsoft.com/office/officeart/2005/8/layout/orgChart1"/>
    <dgm:cxn modelId="{F8D98124-CCD7-4F13-BA00-333B3CB2C96F}" type="presParOf" srcId="{70F90E0C-0590-4944-8A9C-E2B4988F630F}" destId="{AFF1C1AD-9838-471D-AD7E-97FDA140EE1F}" srcOrd="10" destOrd="0" presId="urn:microsoft.com/office/officeart/2005/8/layout/orgChart1"/>
    <dgm:cxn modelId="{19ECC8D5-9EE4-4B3C-9875-612AC67E6C55}" type="presParOf" srcId="{70F90E0C-0590-4944-8A9C-E2B4988F630F}" destId="{CB02A377-9100-4D6B-B57F-22DCC901902B}" srcOrd="11" destOrd="0" presId="urn:microsoft.com/office/officeart/2005/8/layout/orgChart1"/>
    <dgm:cxn modelId="{54AA891E-5ACF-4F60-8749-1F3B97FEFB68}" type="presParOf" srcId="{CB02A377-9100-4D6B-B57F-22DCC901902B}" destId="{AA441803-1057-4CC0-813B-3686A234E9A8}" srcOrd="0" destOrd="0" presId="urn:microsoft.com/office/officeart/2005/8/layout/orgChart1"/>
    <dgm:cxn modelId="{EC7FBF82-5AE9-4CF1-B330-7DA514EA2467}" type="presParOf" srcId="{AA441803-1057-4CC0-813B-3686A234E9A8}" destId="{30F98607-6FC9-4D07-A3B4-DFB28464CE6B}" srcOrd="0" destOrd="0" presId="urn:microsoft.com/office/officeart/2005/8/layout/orgChart1"/>
    <dgm:cxn modelId="{187C2EEE-FF0B-43DF-9BE2-F903FE9C4A26}" type="presParOf" srcId="{AA441803-1057-4CC0-813B-3686A234E9A8}" destId="{A4734F2C-B359-4D53-8949-CCA71D6B2BF4}" srcOrd="1" destOrd="0" presId="urn:microsoft.com/office/officeart/2005/8/layout/orgChart1"/>
    <dgm:cxn modelId="{663C847C-88C6-4E23-BA2A-7532B30C21DF}" type="presParOf" srcId="{CB02A377-9100-4D6B-B57F-22DCC901902B}" destId="{D1202D8A-4D09-4B39-8BDA-A4C7D1D42C1F}" srcOrd="1" destOrd="0" presId="urn:microsoft.com/office/officeart/2005/8/layout/orgChart1"/>
    <dgm:cxn modelId="{A3508D48-6107-4EB9-98D1-502EBFE0C207}" type="presParOf" srcId="{CB02A377-9100-4D6B-B57F-22DCC901902B}" destId="{6527440D-F3CD-4823-8436-8FD7E07039AF}" srcOrd="2" destOrd="0" presId="urn:microsoft.com/office/officeart/2005/8/layout/orgChart1"/>
    <dgm:cxn modelId="{7AD293E7-A13A-456F-BFE5-67EF42C3D6C5}" type="presParOf" srcId="{70F90E0C-0590-4944-8A9C-E2B4988F630F}" destId="{B15ED008-6AD2-42E3-983B-2FD1808F4644}" srcOrd="12" destOrd="0" presId="urn:microsoft.com/office/officeart/2005/8/layout/orgChart1"/>
    <dgm:cxn modelId="{82515331-694A-4187-B234-68E6EE7468A1}" type="presParOf" srcId="{70F90E0C-0590-4944-8A9C-E2B4988F630F}" destId="{A8BDC18E-60B9-4E91-834A-F884B1ED4521}" srcOrd="13" destOrd="0" presId="urn:microsoft.com/office/officeart/2005/8/layout/orgChart1"/>
    <dgm:cxn modelId="{479F3A5A-76D2-45B1-B772-F3573336F523}" type="presParOf" srcId="{A8BDC18E-60B9-4E91-834A-F884B1ED4521}" destId="{B3F97B44-7A54-418E-81CC-731E92AF2604}" srcOrd="0" destOrd="0" presId="urn:microsoft.com/office/officeart/2005/8/layout/orgChart1"/>
    <dgm:cxn modelId="{C7A1468D-B5D5-49CB-AFF5-FF90ECE2F220}" type="presParOf" srcId="{B3F97B44-7A54-418E-81CC-731E92AF2604}" destId="{2795F137-749C-47A5-95D2-E14E05724EB6}" srcOrd="0" destOrd="0" presId="urn:microsoft.com/office/officeart/2005/8/layout/orgChart1"/>
    <dgm:cxn modelId="{7602C21F-D7CC-4F37-B9E9-8455E27B4BD9}" type="presParOf" srcId="{B3F97B44-7A54-418E-81CC-731E92AF2604}" destId="{8A76B38A-0561-43A9-A2C8-7036568B83AC}" srcOrd="1" destOrd="0" presId="urn:microsoft.com/office/officeart/2005/8/layout/orgChart1"/>
    <dgm:cxn modelId="{F873B895-6F08-48DC-95DB-3577647B0EF1}" type="presParOf" srcId="{A8BDC18E-60B9-4E91-834A-F884B1ED4521}" destId="{752265B3-976D-4CD5-BF64-F49179613BE2}" srcOrd="1" destOrd="0" presId="urn:microsoft.com/office/officeart/2005/8/layout/orgChart1"/>
    <dgm:cxn modelId="{3A2BE062-AB4B-43D2-B6F1-E8DA4E3029AF}" type="presParOf" srcId="{A8BDC18E-60B9-4E91-834A-F884B1ED4521}" destId="{FD419510-B788-4752-82B3-FF1868F595B7}" srcOrd="2" destOrd="0" presId="urn:microsoft.com/office/officeart/2005/8/layout/orgChart1"/>
    <dgm:cxn modelId="{1CB4DEEF-CB83-4AEC-A946-3ACCF62683D3}" type="presParOf" srcId="{89737935-2E04-4B4E-852B-698596764445}" destId="{3D966F90-9E42-4CBF-8386-37581C65D7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C6FED9-9B3B-46E8-8A90-7E2371B7C4A9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7E5290E6-11E7-489A-B983-E5CFCA80269D}">
      <dgm:prSet phldrT="[Текст]"/>
      <dgm:spPr/>
      <dgm:t>
        <a:bodyPr/>
        <a:lstStyle/>
        <a:p>
          <a:r>
            <a:rPr lang="ru-RU" dirty="0" smtClean="0"/>
            <a:t>Интеграция </a:t>
          </a:r>
          <a:endParaRPr lang="ru-RU" dirty="0"/>
        </a:p>
      </dgm:t>
    </dgm:pt>
    <dgm:pt modelId="{D8086EE8-245C-4561-85A2-53382EBD0A02}" type="parTrans" cxnId="{295BFBCC-279B-404C-ADE8-929D7D2CC8E3}">
      <dgm:prSet/>
      <dgm:spPr/>
      <dgm:t>
        <a:bodyPr/>
        <a:lstStyle/>
        <a:p>
          <a:endParaRPr lang="ru-RU"/>
        </a:p>
      </dgm:t>
    </dgm:pt>
    <dgm:pt modelId="{10E1B0B0-8D05-4F2E-B7A6-008339350A56}" type="sibTrans" cxnId="{295BFBCC-279B-404C-ADE8-929D7D2CC8E3}">
      <dgm:prSet/>
      <dgm:spPr/>
      <dgm:t>
        <a:bodyPr/>
        <a:lstStyle/>
        <a:p>
          <a:endParaRPr lang="ru-RU"/>
        </a:p>
      </dgm:t>
    </dgm:pt>
    <dgm:pt modelId="{F0CCE905-5477-428A-90AC-22C948A92FEF}">
      <dgm:prSet phldrT="[Текст]"/>
      <dgm:spPr/>
      <dgm:t>
        <a:bodyPr/>
        <a:lstStyle/>
        <a:p>
          <a:r>
            <a:rPr lang="ru-RU" dirty="0" smtClean="0"/>
            <a:t>Содержание </a:t>
          </a:r>
          <a:endParaRPr lang="ru-RU" dirty="0"/>
        </a:p>
      </dgm:t>
    </dgm:pt>
    <dgm:pt modelId="{1AAA7E75-5554-48EF-A86D-E425F24C019E}" type="parTrans" cxnId="{222AA847-09C1-4E69-B27F-47228983F370}">
      <dgm:prSet/>
      <dgm:spPr/>
      <dgm:t>
        <a:bodyPr/>
        <a:lstStyle/>
        <a:p>
          <a:endParaRPr lang="ru-RU"/>
        </a:p>
      </dgm:t>
    </dgm:pt>
    <dgm:pt modelId="{A6A109C4-3F9C-426A-ADAF-E59AA6FB8311}" type="sibTrans" cxnId="{222AA847-09C1-4E69-B27F-47228983F370}">
      <dgm:prSet/>
      <dgm:spPr/>
      <dgm:t>
        <a:bodyPr/>
        <a:lstStyle/>
        <a:p>
          <a:endParaRPr lang="ru-RU"/>
        </a:p>
      </dgm:t>
    </dgm:pt>
    <dgm:pt modelId="{1CE9764A-38E9-4C5F-B321-5C4A2A7B5FD1}">
      <dgm:prSet phldrT="[Текст]"/>
      <dgm:spPr/>
      <dgm:t>
        <a:bodyPr/>
        <a:lstStyle/>
        <a:p>
          <a:r>
            <a:rPr lang="ru-RU" dirty="0" smtClean="0"/>
            <a:t>Организация учебных занятий</a:t>
          </a:r>
          <a:endParaRPr lang="ru-RU" dirty="0"/>
        </a:p>
      </dgm:t>
    </dgm:pt>
    <dgm:pt modelId="{6C2E8229-4DBC-449E-ADEF-43796C88BCC8}" type="parTrans" cxnId="{36953C94-9FA7-4C11-89E7-D45FF1E5AB2E}">
      <dgm:prSet/>
      <dgm:spPr/>
      <dgm:t>
        <a:bodyPr/>
        <a:lstStyle/>
        <a:p>
          <a:endParaRPr lang="ru-RU"/>
        </a:p>
      </dgm:t>
    </dgm:pt>
    <dgm:pt modelId="{8766EFBE-35E3-4715-BFA7-60BBB48DDA89}" type="sibTrans" cxnId="{36953C94-9FA7-4C11-89E7-D45FF1E5AB2E}">
      <dgm:prSet/>
      <dgm:spPr/>
      <dgm:t>
        <a:bodyPr/>
        <a:lstStyle/>
        <a:p>
          <a:endParaRPr lang="ru-RU"/>
        </a:p>
      </dgm:t>
    </dgm:pt>
    <dgm:pt modelId="{EA56EAD7-2EB9-44FE-910F-112BE18DA151}" type="pres">
      <dgm:prSet presAssocID="{4AC6FED9-9B3B-46E8-8A90-7E2371B7C4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36DBFF-3B47-4DD3-A12F-093E293C724F}" type="pres">
      <dgm:prSet presAssocID="{7E5290E6-11E7-489A-B983-E5CFCA80269D}" presName="hierRoot1" presStyleCnt="0"/>
      <dgm:spPr/>
    </dgm:pt>
    <dgm:pt modelId="{5434E4F2-EAD5-4C3C-A402-69631EC6A26F}" type="pres">
      <dgm:prSet presAssocID="{7E5290E6-11E7-489A-B983-E5CFCA80269D}" presName="composite" presStyleCnt="0"/>
      <dgm:spPr/>
    </dgm:pt>
    <dgm:pt modelId="{DB7FF0CF-2651-485C-A5E3-6C96B04E9C47}" type="pres">
      <dgm:prSet presAssocID="{7E5290E6-11E7-489A-B983-E5CFCA80269D}" presName="background" presStyleLbl="node0" presStyleIdx="0" presStyleCnt="1"/>
      <dgm:spPr/>
    </dgm:pt>
    <dgm:pt modelId="{40F21086-D970-4787-8A41-D0681FE744D0}" type="pres">
      <dgm:prSet presAssocID="{7E5290E6-11E7-489A-B983-E5CFCA80269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31D712-81E7-4B7D-AACE-7B363E53D317}" type="pres">
      <dgm:prSet presAssocID="{7E5290E6-11E7-489A-B983-E5CFCA80269D}" presName="hierChild2" presStyleCnt="0"/>
      <dgm:spPr/>
    </dgm:pt>
    <dgm:pt modelId="{C78B2ACD-5F80-4E2D-9429-FA49BBEEF51F}" type="pres">
      <dgm:prSet presAssocID="{1AAA7E75-5554-48EF-A86D-E425F24C019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7C8B833-73F9-41B6-97D8-A417B81746FD}" type="pres">
      <dgm:prSet presAssocID="{F0CCE905-5477-428A-90AC-22C948A92FEF}" presName="hierRoot2" presStyleCnt="0"/>
      <dgm:spPr/>
    </dgm:pt>
    <dgm:pt modelId="{2AAD2EBD-AF41-40CF-BB5B-84785F692454}" type="pres">
      <dgm:prSet presAssocID="{F0CCE905-5477-428A-90AC-22C948A92FEF}" presName="composite2" presStyleCnt="0"/>
      <dgm:spPr/>
    </dgm:pt>
    <dgm:pt modelId="{0239E9AC-DF72-4BBB-A4CE-2D527A6D7821}" type="pres">
      <dgm:prSet presAssocID="{F0CCE905-5477-428A-90AC-22C948A92FEF}" presName="background2" presStyleLbl="node2" presStyleIdx="0" presStyleCnt="2"/>
      <dgm:spPr/>
    </dgm:pt>
    <dgm:pt modelId="{72495FCB-5C32-42CE-A9CE-6B9F90C5A246}" type="pres">
      <dgm:prSet presAssocID="{F0CCE905-5477-428A-90AC-22C948A92FE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EBAA1C-52C4-45BD-AB03-DE00CF172252}" type="pres">
      <dgm:prSet presAssocID="{F0CCE905-5477-428A-90AC-22C948A92FEF}" presName="hierChild3" presStyleCnt="0"/>
      <dgm:spPr/>
    </dgm:pt>
    <dgm:pt modelId="{D9BB6DC0-DC3F-4225-97E3-018242015155}" type="pres">
      <dgm:prSet presAssocID="{6C2E8229-4DBC-449E-ADEF-43796C88BCC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3EA7066-1784-4F54-8539-7D886AC34166}" type="pres">
      <dgm:prSet presAssocID="{1CE9764A-38E9-4C5F-B321-5C4A2A7B5FD1}" presName="hierRoot2" presStyleCnt="0"/>
      <dgm:spPr/>
    </dgm:pt>
    <dgm:pt modelId="{E1125A42-4337-4CDC-834A-AD5E03499962}" type="pres">
      <dgm:prSet presAssocID="{1CE9764A-38E9-4C5F-B321-5C4A2A7B5FD1}" presName="composite2" presStyleCnt="0"/>
      <dgm:spPr/>
    </dgm:pt>
    <dgm:pt modelId="{22FC80F2-2E49-4792-A9AB-60AC5DEF7F10}" type="pres">
      <dgm:prSet presAssocID="{1CE9764A-38E9-4C5F-B321-5C4A2A7B5FD1}" presName="background2" presStyleLbl="node2" presStyleIdx="1" presStyleCnt="2"/>
      <dgm:spPr/>
    </dgm:pt>
    <dgm:pt modelId="{9F43EF8D-0B12-467F-ADC0-5F459B373F87}" type="pres">
      <dgm:prSet presAssocID="{1CE9764A-38E9-4C5F-B321-5C4A2A7B5FD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DE11D-1733-4EBF-AA99-DFAA838E64A6}" type="pres">
      <dgm:prSet presAssocID="{1CE9764A-38E9-4C5F-B321-5C4A2A7B5FD1}" presName="hierChild3" presStyleCnt="0"/>
      <dgm:spPr/>
    </dgm:pt>
  </dgm:ptLst>
  <dgm:cxnLst>
    <dgm:cxn modelId="{0545E58F-C5DD-48B9-8446-8115C106B35D}" type="presOf" srcId="{4AC6FED9-9B3B-46E8-8A90-7E2371B7C4A9}" destId="{EA56EAD7-2EB9-44FE-910F-112BE18DA151}" srcOrd="0" destOrd="0" presId="urn:microsoft.com/office/officeart/2005/8/layout/hierarchy1"/>
    <dgm:cxn modelId="{05253D49-D4FC-443C-BFF7-6A584EB7FF22}" type="presOf" srcId="{F0CCE905-5477-428A-90AC-22C948A92FEF}" destId="{72495FCB-5C32-42CE-A9CE-6B9F90C5A246}" srcOrd="0" destOrd="0" presId="urn:microsoft.com/office/officeart/2005/8/layout/hierarchy1"/>
    <dgm:cxn modelId="{222AA847-09C1-4E69-B27F-47228983F370}" srcId="{7E5290E6-11E7-489A-B983-E5CFCA80269D}" destId="{F0CCE905-5477-428A-90AC-22C948A92FEF}" srcOrd="0" destOrd="0" parTransId="{1AAA7E75-5554-48EF-A86D-E425F24C019E}" sibTransId="{A6A109C4-3F9C-426A-ADAF-E59AA6FB8311}"/>
    <dgm:cxn modelId="{ACFF969F-CB48-4940-8175-60EBBB89BD2E}" type="presOf" srcId="{7E5290E6-11E7-489A-B983-E5CFCA80269D}" destId="{40F21086-D970-4787-8A41-D0681FE744D0}" srcOrd="0" destOrd="0" presId="urn:microsoft.com/office/officeart/2005/8/layout/hierarchy1"/>
    <dgm:cxn modelId="{36953C94-9FA7-4C11-89E7-D45FF1E5AB2E}" srcId="{7E5290E6-11E7-489A-B983-E5CFCA80269D}" destId="{1CE9764A-38E9-4C5F-B321-5C4A2A7B5FD1}" srcOrd="1" destOrd="0" parTransId="{6C2E8229-4DBC-449E-ADEF-43796C88BCC8}" sibTransId="{8766EFBE-35E3-4715-BFA7-60BBB48DDA89}"/>
    <dgm:cxn modelId="{312E88F8-B072-49F5-AF1B-4269D00A7173}" type="presOf" srcId="{1CE9764A-38E9-4C5F-B321-5C4A2A7B5FD1}" destId="{9F43EF8D-0B12-467F-ADC0-5F459B373F87}" srcOrd="0" destOrd="0" presId="urn:microsoft.com/office/officeart/2005/8/layout/hierarchy1"/>
    <dgm:cxn modelId="{B0B71133-DB46-400A-B342-44A98CA11CC3}" type="presOf" srcId="{1AAA7E75-5554-48EF-A86D-E425F24C019E}" destId="{C78B2ACD-5F80-4E2D-9429-FA49BBEEF51F}" srcOrd="0" destOrd="0" presId="urn:microsoft.com/office/officeart/2005/8/layout/hierarchy1"/>
    <dgm:cxn modelId="{982AD483-38EC-4D7D-9675-2871AE517E3A}" type="presOf" srcId="{6C2E8229-4DBC-449E-ADEF-43796C88BCC8}" destId="{D9BB6DC0-DC3F-4225-97E3-018242015155}" srcOrd="0" destOrd="0" presId="urn:microsoft.com/office/officeart/2005/8/layout/hierarchy1"/>
    <dgm:cxn modelId="{295BFBCC-279B-404C-ADE8-929D7D2CC8E3}" srcId="{4AC6FED9-9B3B-46E8-8A90-7E2371B7C4A9}" destId="{7E5290E6-11E7-489A-B983-E5CFCA80269D}" srcOrd="0" destOrd="0" parTransId="{D8086EE8-245C-4561-85A2-53382EBD0A02}" sibTransId="{10E1B0B0-8D05-4F2E-B7A6-008339350A56}"/>
    <dgm:cxn modelId="{A9585368-67A2-4C4B-ADB3-7538F90723B5}" type="presParOf" srcId="{EA56EAD7-2EB9-44FE-910F-112BE18DA151}" destId="{F136DBFF-3B47-4DD3-A12F-093E293C724F}" srcOrd="0" destOrd="0" presId="urn:microsoft.com/office/officeart/2005/8/layout/hierarchy1"/>
    <dgm:cxn modelId="{15753DC6-2B18-41C7-B21C-E67156BFC9C1}" type="presParOf" srcId="{F136DBFF-3B47-4DD3-A12F-093E293C724F}" destId="{5434E4F2-EAD5-4C3C-A402-69631EC6A26F}" srcOrd="0" destOrd="0" presId="urn:microsoft.com/office/officeart/2005/8/layout/hierarchy1"/>
    <dgm:cxn modelId="{C30DA185-3BDA-4721-B450-0B1940FA54A0}" type="presParOf" srcId="{5434E4F2-EAD5-4C3C-A402-69631EC6A26F}" destId="{DB7FF0CF-2651-485C-A5E3-6C96B04E9C47}" srcOrd="0" destOrd="0" presId="urn:microsoft.com/office/officeart/2005/8/layout/hierarchy1"/>
    <dgm:cxn modelId="{EE592C33-5809-4A95-AAB2-255A43D3F5E0}" type="presParOf" srcId="{5434E4F2-EAD5-4C3C-A402-69631EC6A26F}" destId="{40F21086-D970-4787-8A41-D0681FE744D0}" srcOrd="1" destOrd="0" presId="urn:microsoft.com/office/officeart/2005/8/layout/hierarchy1"/>
    <dgm:cxn modelId="{6EFCB66F-7096-4376-9C7C-14B12D411A55}" type="presParOf" srcId="{F136DBFF-3B47-4DD3-A12F-093E293C724F}" destId="{8E31D712-81E7-4B7D-AACE-7B363E53D317}" srcOrd="1" destOrd="0" presId="urn:microsoft.com/office/officeart/2005/8/layout/hierarchy1"/>
    <dgm:cxn modelId="{1E82F5F8-195F-4329-9AA8-D66B48FBB0EA}" type="presParOf" srcId="{8E31D712-81E7-4B7D-AACE-7B363E53D317}" destId="{C78B2ACD-5F80-4E2D-9429-FA49BBEEF51F}" srcOrd="0" destOrd="0" presId="urn:microsoft.com/office/officeart/2005/8/layout/hierarchy1"/>
    <dgm:cxn modelId="{74DED310-602B-498D-816F-BA9AA17A7C6D}" type="presParOf" srcId="{8E31D712-81E7-4B7D-AACE-7B363E53D317}" destId="{17C8B833-73F9-41B6-97D8-A417B81746FD}" srcOrd="1" destOrd="0" presId="urn:microsoft.com/office/officeart/2005/8/layout/hierarchy1"/>
    <dgm:cxn modelId="{68860886-585A-4FC5-829B-5A3911F73E66}" type="presParOf" srcId="{17C8B833-73F9-41B6-97D8-A417B81746FD}" destId="{2AAD2EBD-AF41-40CF-BB5B-84785F692454}" srcOrd="0" destOrd="0" presId="urn:microsoft.com/office/officeart/2005/8/layout/hierarchy1"/>
    <dgm:cxn modelId="{5985890B-15F7-42AD-BDFE-2C6305A351F1}" type="presParOf" srcId="{2AAD2EBD-AF41-40CF-BB5B-84785F692454}" destId="{0239E9AC-DF72-4BBB-A4CE-2D527A6D7821}" srcOrd="0" destOrd="0" presId="urn:microsoft.com/office/officeart/2005/8/layout/hierarchy1"/>
    <dgm:cxn modelId="{019AACBF-5500-4466-AAD5-6A42ABE1174B}" type="presParOf" srcId="{2AAD2EBD-AF41-40CF-BB5B-84785F692454}" destId="{72495FCB-5C32-42CE-A9CE-6B9F90C5A246}" srcOrd="1" destOrd="0" presId="urn:microsoft.com/office/officeart/2005/8/layout/hierarchy1"/>
    <dgm:cxn modelId="{69C2E228-C462-4401-93EA-C5D97C630252}" type="presParOf" srcId="{17C8B833-73F9-41B6-97D8-A417B81746FD}" destId="{0CEBAA1C-52C4-45BD-AB03-DE00CF172252}" srcOrd="1" destOrd="0" presId="urn:microsoft.com/office/officeart/2005/8/layout/hierarchy1"/>
    <dgm:cxn modelId="{70CEBCF8-8269-4299-B960-A36FFCB0E57A}" type="presParOf" srcId="{8E31D712-81E7-4B7D-AACE-7B363E53D317}" destId="{D9BB6DC0-DC3F-4225-97E3-018242015155}" srcOrd="2" destOrd="0" presId="urn:microsoft.com/office/officeart/2005/8/layout/hierarchy1"/>
    <dgm:cxn modelId="{E21877B6-21DC-43F3-B740-8ACA32403BC4}" type="presParOf" srcId="{8E31D712-81E7-4B7D-AACE-7B363E53D317}" destId="{73EA7066-1784-4F54-8539-7D886AC34166}" srcOrd="3" destOrd="0" presId="urn:microsoft.com/office/officeart/2005/8/layout/hierarchy1"/>
    <dgm:cxn modelId="{90356ABE-41B2-4ECA-B893-9ABEDA6A2B7E}" type="presParOf" srcId="{73EA7066-1784-4F54-8539-7D886AC34166}" destId="{E1125A42-4337-4CDC-834A-AD5E03499962}" srcOrd="0" destOrd="0" presId="urn:microsoft.com/office/officeart/2005/8/layout/hierarchy1"/>
    <dgm:cxn modelId="{5BB35AEF-DAE5-4302-9390-7B62A176CEF2}" type="presParOf" srcId="{E1125A42-4337-4CDC-834A-AD5E03499962}" destId="{22FC80F2-2E49-4792-A9AB-60AC5DEF7F10}" srcOrd="0" destOrd="0" presId="urn:microsoft.com/office/officeart/2005/8/layout/hierarchy1"/>
    <dgm:cxn modelId="{91EB3D90-5700-4E15-B6F3-8C411DBF2D45}" type="presParOf" srcId="{E1125A42-4337-4CDC-834A-AD5E03499962}" destId="{9F43EF8D-0B12-467F-ADC0-5F459B373F87}" srcOrd="1" destOrd="0" presId="urn:microsoft.com/office/officeart/2005/8/layout/hierarchy1"/>
    <dgm:cxn modelId="{7E6DCAA8-415B-4F1E-BE2A-0B92E8C51946}" type="presParOf" srcId="{73EA7066-1784-4F54-8539-7D886AC34166}" destId="{58CDE11D-1733-4EBF-AA99-DFAA838E64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5745F-6344-4C4E-9382-6B75F2EDBB96}">
      <dsp:nvSpPr>
        <dsp:cNvPr id="0" name=""/>
        <dsp:cNvSpPr/>
      </dsp:nvSpPr>
      <dsp:spPr>
        <a:xfrm>
          <a:off x="1202626" y="-25823"/>
          <a:ext cx="4531178" cy="4531178"/>
        </a:xfrm>
        <a:prstGeom prst="circularArrow">
          <a:avLst>
            <a:gd name="adj1" fmla="val 5544"/>
            <a:gd name="adj2" fmla="val 330680"/>
            <a:gd name="adj3" fmla="val 13792419"/>
            <a:gd name="adj4" fmla="val 17375934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055FA-D955-442D-9BD5-9AB01CFE1070}">
      <dsp:nvSpPr>
        <dsp:cNvPr id="0" name=""/>
        <dsp:cNvSpPr/>
      </dsp:nvSpPr>
      <dsp:spPr>
        <a:xfrm>
          <a:off x="2414880" y="1715"/>
          <a:ext cx="2106670" cy="10533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Психологический блок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466300" y="53135"/>
        <a:ext cx="2003830" cy="950495"/>
      </dsp:txXfrm>
    </dsp:sp>
    <dsp:sp modelId="{51DF7D27-3126-4198-9A89-87D3C0EB6C54}">
      <dsp:nvSpPr>
        <dsp:cNvPr id="0" name=""/>
        <dsp:cNvSpPr/>
      </dsp:nvSpPr>
      <dsp:spPr>
        <a:xfrm>
          <a:off x="4252581" y="1336883"/>
          <a:ext cx="2106670" cy="1053335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</a:rPr>
            <a:t>Мотивационно-профориентационный</a:t>
          </a:r>
          <a:r>
            <a:rPr lang="ru-RU" sz="1400" b="1" kern="1200" dirty="0" smtClean="0">
              <a:solidFill>
                <a:schemeClr val="tx1"/>
              </a:solidFill>
            </a:rPr>
            <a:t> блок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304001" y="1388303"/>
        <a:ext cx="2003830" cy="950495"/>
      </dsp:txXfrm>
    </dsp:sp>
    <dsp:sp modelId="{478575F5-0998-4788-BA29-BDE388E77388}">
      <dsp:nvSpPr>
        <dsp:cNvPr id="0" name=""/>
        <dsp:cNvSpPr/>
      </dsp:nvSpPr>
      <dsp:spPr>
        <a:xfrm>
          <a:off x="3550642" y="3497229"/>
          <a:ext cx="2106670" cy="105333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Здоровое питание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602062" y="3548649"/>
        <a:ext cx="2003830" cy="950495"/>
      </dsp:txXfrm>
    </dsp:sp>
    <dsp:sp modelId="{75EFE177-1C63-406A-9045-F7A8ED7F461C}">
      <dsp:nvSpPr>
        <dsp:cNvPr id="0" name=""/>
        <dsp:cNvSpPr/>
      </dsp:nvSpPr>
      <dsp:spPr>
        <a:xfrm>
          <a:off x="1279119" y="3497229"/>
          <a:ext cx="2106670" cy="1053335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Физкультура и спорт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330539" y="3548649"/>
        <a:ext cx="2003830" cy="950495"/>
      </dsp:txXfrm>
    </dsp:sp>
    <dsp:sp modelId="{F1070511-F08F-4556-9A67-801212FC8CFB}">
      <dsp:nvSpPr>
        <dsp:cNvPr id="0" name=""/>
        <dsp:cNvSpPr/>
      </dsp:nvSpPr>
      <dsp:spPr>
        <a:xfrm>
          <a:off x="577180" y="1336883"/>
          <a:ext cx="2106670" cy="105333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Приложения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28600" y="1388303"/>
        <a:ext cx="2003830" cy="950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BB579-4D58-493A-9689-B20561F0DC14}">
      <dsp:nvSpPr>
        <dsp:cNvPr id="0" name=""/>
        <dsp:cNvSpPr/>
      </dsp:nvSpPr>
      <dsp:spPr>
        <a:xfrm>
          <a:off x="1141072" y="0"/>
          <a:ext cx="5184576" cy="5184576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AD42D-B552-4E66-B22C-78014670CADD}">
      <dsp:nvSpPr>
        <dsp:cNvPr id="0" name=""/>
        <dsp:cNvSpPr/>
      </dsp:nvSpPr>
      <dsp:spPr>
        <a:xfrm>
          <a:off x="3733360" y="518963"/>
          <a:ext cx="3369974" cy="5265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Виды заданий и их использование</a:t>
          </a:r>
          <a:endParaRPr lang="ru-RU" sz="1800" kern="1200" dirty="0"/>
        </a:p>
      </dsp:txBody>
      <dsp:txXfrm>
        <a:off x="3759064" y="544667"/>
        <a:ext cx="3318566" cy="475150"/>
      </dsp:txXfrm>
    </dsp:sp>
    <dsp:sp modelId="{7EA56F96-94D6-478E-8DBD-CA2E2E7117B4}">
      <dsp:nvSpPr>
        <dsp:cNvPr id="0" name=""/>
        <dsp:cNvSpPr/>
      </dsp:nvSpPr>
      <dsp:spPr>
        <a:xfrm>
          <a:off x="3733360" y="1111342"/>
          <a:ext cx="3369974" cy="5265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Планируемые образовательные результаты</a:t>
          </a:r>
          <a:endParaRPr lang="ru-RU" sz="1800" kern="1200" dirty="0"/>
        </a:p>
      </dsp:txBody>
      <dsp:txXfrm>
        <a:off x="3759064" y="1137046"/>
        <a:ext cx="3318566" cy="475150"/>
      </dsp:txXfrm>
    </dsp:sp>
    <dsp:sp modelId="{9213454D-45DE-4626-8D4A-FBDC27973D24}">
      <dsp:nvSpPr>
        <dsp:cNvPr id="0" name=""/>
        <dsp:cNvSpPr/>
      </dsp:nvSpPr>
      <dsp:spPr>
        <a:xfrm>
          <a:off x="3733360" y="1703720"/>
          <a:ext cx="3369974" cy="5265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Примерное тематическое планирование</a:t>
          </a:r>
          <a:endParaRPr lang="ru-RU" sz="1800" kern="1200" dirty="0"/>
        </a:p>
      </dsp:txBody>
      <dsp:txXfrm>
        <a:off x="3759064" y="1729424"/>
        <a:ext cx="3318566" cy="475150"/>
      </dsp:txXfrm>
    </dsp:sp>
    <dsp:sp modelId="{FE031063-1723-4714-94E1-2967703F3C73}">
      <dsp:nvSpPr>
        <dsp:cNvPr id="0" name=""/>
        <dsp:cNvSpPr/>
      </dsp:nvSpPr>
      <dsp:spPr>
        <a:xfrm>
          <a:off x="3733360" y="2296098"/>
          <a:ext cx="3369974" cy="5265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Формы организации учебных занятий</a:t>
          </a:r>
          <a:endParaRPr lang="ru-RU" sz="1800" kern="1200" dirty="0"/>
        </a:p>
      </dsp:txBody>
      <dsp:txXfrm>
        <a:off x="3759064" y="2321802"/>
        <a:ext cx="3318566" cy="475150"/>
      </dsp:txXfrm>
    </dsp:sp>
    <dsp:sp modelId="{9CA80EF7-EDC9-46CE-BA29-3B6442E02BA4}">
      <dsp:nvSpPr>
        <dsp:cNvPr id="0" name=""/>
        <dsp:cNvSpPr/>
      </dsp:nvSpPr>
      <dsp:spPr>
        <a:xfrm>
          <a:off x="3733360" y="2888477"/>
          <a:ext cx="3369974" cy="5265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Формы организации работы обучающихся</a:t>
          </a:r>
          <a:endParaRPr lang="ru-RU" sz="1800" kern="1200" dirty="0"/>
        </a:p>
      </dsp:txBody>
      <dsp:txXfrm>
        <a:off x="3759064" y="2914181"/>
        <a:ext cx="3318566" cy="475150"/>
      </dsp:txXfrm>
    </dsp:sp>
    <dsp:sp modelId="{F23D8137-A5DB-4D34-BB73-335A06D048EA}">
      <dsp:nvSpPr>
        <dsp:cNvPr id="0" name=""/>
        <dsp:cNvSpPr/>
      </dsp:nvSpPr>
      <dsp:spPr>
        <a:xfrm>
          <a:off x="3733360" y="3480855"/>
          <a:ext cx="3369974" cy="5265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Структура занятия</a:t>
          </a:r>
          <a:endParaRPr lang="ru-RU" sz="1800" kern="1200" dirty="0"/>
        </a:p>
      </dsp:txBody>
      <dsp:txXfrm>
        <a:off x="3759064" y="3506559"/>
        <a:ext cx="3318566" cy="475150"/>
      </dsp:txXfrm>
    </dsp:sp>
    <dsp:sp modelId="{917E353E-E2A5-49DC-977F-5C3FEF0DF6C8}">
      <dsp:nvSpPr>
        <dsp:cNvPr id="0" name=""/>
        <dsp:cNvSpPr/>
      </dsp:nvSpPr>
      <dsp:spPr>
        <a:xfrm>
          <a:off x="3733360" y="4073233"/>
          <a:ext cx="3369974" cy="5265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приложения</a:t>
          </a:r>
          <a:endParaRPr lang="ru-RU" sz="1800" kern="1200" dirty="0"/>
        </a:p>
      </dsp:txBody>
      <dsp:txXfrm>
        <a:off x="3759064" y="4098937"/>
        <a:ext cx="3318566" cy="475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057D1-75F7-484B-BCAF-47E6596C46EE}">
      <dsp:nvSpPr>
        <dsp:cNvPr id="0" name=""/>
        <dsp:cNvSpPr/>
      </dsp:nvSpPr>
      <dsp:spPr>
        <a:xfrm>
          <a:off x="4176464" y="2331046"/>
          <a:ext cx="3271032" cy="378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33"/>
              </a:lnTo>
              <a:lnTo>
                <a:pt x="3271032" y="189233"/>
              </a:lnTo>
              <a:lnTo>
                <a:pt x="3271032" y="3784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C660D-C707-40B1-A18C-2EFC6F5327C1}">
      <dsp:nvSpPr>
        <dsp:cNvPr id="0" name=""/>
        <dsp:cNvSpPr/>
      </dsp:nvSpPr>
      <dsp:spPr>
        <a:xfrm>
          <a:off x="4176464" y="2331046"/>
          <a:ext cx="1096760" cy="378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33"/>
              </a:lnTo>
              <a:lnTo>
                <a:pt x="1096760" y="189233"/>
              </a:lnTo>
              <a:lnTo>
                <a:pt x="1096760" y="3784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B402C-EC9B-4B27-AFEF-07B5EE3BBD0D}">
      <dsp:nvSpPr>
        <dsp:cNvPr id="0" name=""/>
        <dsp:cNvSpPr/>
      </dsp:nvSpPr>
      <dsp:spPr>
        <a:xfrm>
          <a:off x="3086119" y="2331046"/>
          <a:ext cx="1090344" cy="378466"/>
        </a:xfrm>
        <a:custGeom>
          <a:avLst/>
          <a:gdLst/>
          <a:ahLst/>
          <a:cxnLst/>
          <a:rect l="0" t="0" r="0" b="0"/>
          <a:pathLst>
            <a:path>
              <a:moveTo>
                <a:pt x="1090344" y="0"/>
              </a:moveTo>
              <a:lnTo>
                <a:pt x="1090344" y="189233"/>
              </a:lnTo>
              <a:lnTo>
                <a:pt x="0" y="189233"/>
              </a:lnTo>
              <a:lnTo>
                <a:pt x="0" y="3784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0A428-7DF7-45F5-AF1B-02A0C26A1B2D}">
      <dsp:nvSpPr>
        <dsp:cNvPr id="0" name=""/>
        <dsp:cNvSpPr/>
      </dsp:nvSpPr>
      <dsp:spPr>
        <a:xfrm>
          <a:off x="905431" y="2331046"/>
          <a:ext cx="3271032" cy="378466"/>
        </a:xfrm>
        <a:custGeom>
          <a:avLst/>
          <a:gdLst/>
          <a:ahLst/>
          <a:cxnLst/>
          <a:rect l="0" t="0" r="0" b="0"/>
          <a:pathLst>
            <a:path>
              <a:moveTo>
                <a:pt x="3271032" y="0"/>
              </a:moveTo>
              <a:lnTo>
                <a:pt x="3271032" y="189233"/>
              </a:lnTo>
              <a:lnTo>
                <a:pt x="0" y="189233"/>
              </a:lnTo>
              <a:lnTo>
                <a:pt x="0" y="3784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255D5-09FE-4F2D-9F64-C173E2B6543E}">
      <dsp:nvSpPr>
        <dsp:cNvPr id="0" name=""/>
        <dsp:cNvSpPr/>
      </dsp:nvSpPr>
      <dsp:spPr>
        <a:xfrm>
          <a:off x="3275353" y="1429935"/>
          <a:ext cx="1802221" cy="9011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виды заданий</a:t>
          </a:r>
        </a:p>
      </dsp:txBody>
      <dsp:txXfrm>
        <a:off x="3275353" y="1429935"/>
        <a:ext cx="1802221" cy="901110"/>
      </dsp:txXfrm>
    </dsp:sp>
    <dsp:sp modelId="{40ABF032-269F-49A0-A724-C1D33CD7842F}">
      <dsp:nvSpPr>
        <dsp:cNvPr id="0" name=""/>
        <dsp:cNvSpPr/>
      </dsp:nvSpPr>
      <dsp:spPr>
        <a:xfrm>
          <a:off x="4320" y="2709513"/>
          <a:ext cx="1802221" cy="9011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ситуативные задачи</a:t>
          </a:r>
        </a:p>
      </dsp:txBody>
      <dsp:txXfrm>
        <a:off x="4320" y="2709513"/>
        <a:ext cx="1802221" cy="901110"/>
      </dsp:txXfrm>
    </dsp:sp>
    <dsp:sp modelId="{154511B8-AEDC-4C2B-ACA2-D46B4DDB1CD0}">
      <dsp:nvSpPr>
        <dsp:cNvPr id="0" name=""/>
        <dsp:cNvSpPr/>
      </dsp:nvSpPr>
      <dsp:spPr>
        <a:xfrm>
          <a:off x="2185009" y="2709513"/>
          <a:ext cx="1802221" cy="9011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вопросы и задания</a:t>
          </a:r>
        </a:p>
      </dsp:txBody>
      <dsp:txXfrm>
        <a:off x="2185009" y="2709513"/>
        <a:ext cx="1802221" cy="901110"/>
      </dsp:txXfrm>
    </dsp:sp>
    <dsp:sp modelId="{C38FA5B2-068C-43D1-9ACC-E91F3F285EEF}">
      <dsp:nvSpPr>
        <dsp:cNvPr id="0" name=""/>
        <dsp:cNvSpPr/>
      </dsp:nvSpPr>
      <dsp:spPr>
        <a:xfrm>
          <a:off x="4372113" y="2709513"/>
          <a:ext cx="1802221" cy="9011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темы для дискуссий</a:t>
          </a:r>
        </a:p>
      </dsp:txBody>
      <dsp:txXfrm>
        <a:off x="4372113" y="2709513"/>
        <a:ext cx="1802221" cy="901110"/>
      </dsp:txXfrm>
    </dsp:sp>
    <dsp:sp modelId="{A5796F9C-3B1A-4F75-B914-A440D15C8267}">
      <dsp:nvSpPr>
        <dsp:cNvPr id="0" name=""/>
        <dsp:cNvSpPr/>
      </dsp:nvSpPr>
      <dsp:spPr>
        <a:xfrm>
          <a:off x="6546385" y="2709513"/>
          <a:ext cx="1802221" cy="9011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вступительные тексты</a:t>
          </a:r>
        </a:p>
      </dsp:txBody>
      <dsp:txXfrm>
        <a:off x="6546385" y="2709513"/>
        <a:ext cx="1802221" cy="901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A7279-1F62-458C-ABF2-7138F4151379}">
      <dsp:nvSpPr>
        <dsp:cNvPr id="0" name=""/>
        <dsp:cNvSpPr/>
      </dsp:nvSpPr>
      <dsp:spPr>
        <a:xfrm>
          <a:off x="4482244" y="1553350"/>
          <a:ext cx="3714101" cy="322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49"/>
              </a:lnTo>
              <a:lnTo>
                <a:pt x="3714101" y="161149"/>
              </a:lnTo>
              <a:lnTo>
                <a:pt x="3714101" y="3222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12958-2871-45D2-BAD6-D03DEFA79F4C}">
      <dsp:nvSpPr>
        <dsp:cNvPr id="0" name=""/>
        <dsp:cNvSpPr/>
      </dsp:nvSpPr>
      <dsp:spPr>
        <a:xfrm>
          <a:off x="4482244" y="1553350"/>
          <a:ext cx="1857050" cy="322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49"/>
              </a:lnTo>
              <a:lnTo>
                <a:pt x="1857050" y="161149"/>
              </a:lnTo>
              <a:lnTo>
                <a:pt x="1857050" y="3222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6B475-237F-4F4A-B575-766DC2260F02}">
      <dsp:nvSpPr>
        <dsp:cNvPr id="0" name=""/>
        <dsp:cNvSpPr/>
      </dsp:nvSpPr>
      <dsp:spPr>
        <a:xfrm>
          <a:off x="4436524" y="1553350"/>
          <a:ext cx="91440" cy="3222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2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7B6EC-7CDD-491F-A137-5BA6733D7274}">
      <dsp:nvSpPr>
        <dsp:cNvPr id="0" name=""/>
        <dsp:cNvSpPr/>
      </dsp:nvSpPr>
      <dsp:spPr>
        <a:xfrm>
          <a:off x="2625193" y="1553350"/>
          <a:ext cx="1857050" cy="322298"/>
        </a:xfrm>
        <a:custGeom>
          <a:avLst/>
          <a:gdLst/>
          <a:ahLst/>
          <a:cxnLst/>
          <a:rect l="0" t="0" r="0" b="0"/>
          <a:pathLst>
            <a:path>
              <a:moveTo>
                <a:pt x="1857050" y="0"/>
              </a:moveTo>
              <a:lnTo>
                <a:pt x="1857050" y="161149"/>
              </a:lnTo>
              <a:lnTo>
                <a:pt x="0" y="161149"/>
              </a:lnTo>
              <a:lnTo>
                <a:pt x="0" y="3222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45346-059E-4DA2-BF1F-C777FF61A93C}">
      <dsp:nvSpPr>
        <dsp:cNvPr id="0" name=""/>
        <dsp:cNvSpPr/>
      </dsp:nvSpPr>
      <dsp:spPr>
        <a:xfrm>
          <a:off x="768142" y="1553350"/>
          <a:ext cx="3714101" cy="322298"/>
        </a:xfrm>
        <a:custGeom>
          <a:avLst/>
          <a:gdLst/>
          <a:ahLst/>
          <a:cxnLst/>
          <a:rect l="0" t="0" r="0" b="0"/>
          <a:pathLst>
            <a:path>
              <a:moveTo>
                <a:pt x="3714101" y="0"/>
              </a:moveTo>
              <a:lnTo>
                <a:pt x="3714101" y="161149"/>
              </a:lnTo>
              <a:lnTo>
                <a:pt x="0" y="161149"/>
              </a:lnTo>
              <a:lnTo>
                <a:pt x="0" y="3222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D6A8A-9F17-4EFD-A48C-5358FB4BD7AE}">
      <dsp:nvSpPr>
        <dsp:cNvPr id="0" name=""/>
        <dsp:cNvSpPr/>
      </dsp:nvSpPr>
      <dsp:spPr>
        <a:xfrm>
          <a:off x="3714867" y="785974"/>
          <a:ext cx="1534752" cy="7673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использование заданий</a:t>
          </a:r>
        </a:p>
      </dsp:txBody>
      <dsp:txXfrm>
        <a:off x="3714867" y="785974"/>
        <a:ext cx="1534752" cy="767376"/>
      </dsp:txXfrm>
    </dsp:sp>
    <dsp:sp modelId="{2D52F159-86EB-4621-A5A1-770C183EFC17}">
      <dsp:nvSpPr>
        <dsp:cNvPr id="0" name=""/>
        <dsp:cNvSpPr/>
      </dsp:nvSpPr>
      <dsp:spPr>
        <a:xfrm>
          <a:off x="766" y="1875649"/>
          <a:ext cx="1534752" cy="7673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задания для работы на занятии</a:t>
          </a:r>
        </a:p>
      </dsp:txBody>
      <dsp:txXfrm>
        <a:off x="766" y="1875649"/>
        <a:ext cx="1534752" cy="767376"/>
      </dsp:txXfrm>
    </dsp:sp>
    <dsp:sp modelId="{F9F74A3F-F365-4850-9AAE-F8489200EA68}">
      <dsp:nvSpPr>
        <dsp:cNvPr id="0" name=""/>
        <dsp:cNvSpPr/>
      </dsp:nvSpPr>
      <dsp:spPr>
        <a:xfrm>
          <a:off x="1857816" y="1875649"/>
          <a:ext cx="1534752" cy="7673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задания для работы на экскурсии</a:t>
          </a:r>
        </a:p>
      </dsp:txBody>
      <dsp:txXfrm>
        <a:off x="1857816" y="1875649"/>
        <a:ext cx="1534752" cy="767376"/>
      </dsp:txXfrm>
    </dsp:sp>
    <dsp:sp modelId="{9E0D2F5D-E850-4D72-9260-DB6FAEF22BA9}">
      <dsp:nvSpPr>
        <dsp:cNvPr id="0" name=""/>
        <dsp:cNvSpPr/>
      </dsp:nvSpPr>
      <dsp:spPr>
        <a:xfrm>
          <a:off x="3714867" y="1875649"/>
          <a:ext cx="1534752" cy="7673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задания для использования в рамках "круглого стола"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714867" y="1875649"/>
        <a:ext cx="1534752" cy="767376"/>
      </dsp:txXfrm>
    </dsp:sp>
    <dsp:sp modelId="{DEC6C830-A0D9-45D1-B930-6862DF315BE8}">
      <dsp:nvSpPr>
        <dsp:cNvPr id="0" name=""/>
        <dsp:cNvSpPr/>
      </dsp:nvSpPr>
      <dsp:spPr>
        <a:xfrm>
          <a:off x="5571918" y="1875649"/>
          <a:ext cx="1534752" cy="7673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задания для использования при изучении других предметов</a:t>
          </a:r>
        </a:p>
      </dsp:txBody>
      <dsp:txXfrm>
        <a:off x="5571918" y="1875649"/>
        <a:ext cx="1534752" cy="767376"/>
      </dsp:txXfrm>
    </dsp:sp>
    <dsp:sp modelId="{C6EFA086-A4C0-46F3-BD6A-66073C1EFADE}">
      <dsp:nvSpPr>
        <dsp:cNvPr id="0" name=""/>
        <dsp:cNvSpPr/>
      </dsp:nvSpPr>
      <dsp:spPr>
        <a:xfrm>
          <a:off x="7428969" y="1875649"/>
          <a:ext cx="1534752" cy="7673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задания для работы дома</a:t>
          </a:r>
        </a:p>
      </dsp:txBody>
      <dsp:txXfrm>
        <a:off x="7428969" y="1875649"/>
        <a:ext cx="1534752" cy="7673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4D65B-1988-4136-A396-95DB8FBB3428}">
      <dsp:nvSpPr>
        <dsp:cNvPr id="0" name=""/>
        <dsp:cNvSpPr/>
      </dsp:nvSpPr>
      <dsp:spPr>
        <a:xfrm>
          <a:off x="0" y="671162"/>
          <a:ext cx="7776864" cy="4955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7613F-FEAB-4B1F-ADC3-0529EA643BA2}">
      <dsp:nvSpPr>
        <dsp:cNvPr id="0" name=""/>
        <dsp:cNvSpPr/>
      </dsp:nvSpPr>
      <dsp:spPr>
        <a:xfrm>
          <a:off x="369856" y="64806"/>
          <a:ext cx="7404376" cy="7391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Формирование ценности здорового и безопасного образа жизни</a:t>
          </a:r>
          <a:endParaRPr lang="ru-RU" sz="2400" kern="1200" dirty="0"/>
        </a:p>
      </dsp:txBody>
      <dsp:txXfrm>
        <a:off x="369856" y="64806"/>
        <a:ext cx="7404376" cy="739196"/>
      </dsp:txXfrm>
    </dsp:sp>
    <dsp:sp modelId="{ECC37442-2EFA-4CD4-B88A-1010F7F7F39D}">
      <dsp:nvSpPr>
        <dsp:cNvPr id="0" name=""/>
        <dsp:cNvSpPr/>
      </dsp:nvSpPr>
      <dsp:spPr>
        <a:xfrm>
          <a:off x="0" y="1881189"/>
          <a:ext cx="7776864" cy="6033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580DA-ADF5-4364-9145-7B5570D30B37}">
      <dsp:nvSpPr>
        <dsp:cNvPr id="0" name=""/>
        <dsp:cNvSpPr/>
      </dsp:nvSpPr>
      <dsp:spPr>
        <a:xfrm>
          <a:off x="385045" y="1215271"/>
          <a:ext cx="7389115" cy="7987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освоение социальных норм, правил поведения</a:t>
          </a:r>
          <a:endParaRPr lang="ru-RU" sz="2400" kern="1200" dirty="0"/>
        </a:p>
      </dsp:txBody>
      <dsp:txXfrm>
        <a:off x="385045" y="1215271"/>
        <a:ext cx="7389115" cy="798758"/>
      </dsp:txXfrm>
    </dsp:sp>
    <dsp:sp modelId="{CDECC056-2422-46B3-9BB8-7E5A9FEC97D4}">
      <dsp:nvSpPr>
        <dsp:cNvPr id="0" name=""/>
        <dsp:cNvSpPr/>
      </dsp:nvSpPr>
      <dsp:spPr>
        <a:xfrm>
          <a:off x="0" y="3263449"/>
          <a:ext cx="7776864" cy="560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FEBE1-0932-4342-9DE4-2EE3A6A6692B}">
      <dsp:nvSpPr>
        <dsp:cNvPr id="0" name=""/>
        <dsp:cNvSpPr/>
      </dsp:nvSpPr>
      <dsp:spPr>
        <a:xfrm>
          <a:off x="385045" y="2533116"/>
          <a:ext cx="7389169" cy="8631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Построение индивидуальной траектории на базе ориентировки в мире профессий</a:t>
          </a:r>
          <a:endParaRPr lang="ru-RU" sz="2400" kern="1200" dirty="0"/>
        </a:p>
      </dsp:txBody>
      <dsp:txXfrm>
        <a:off x="385045" y="2533116"/>
        <a:ext cx="7389169" cy="8631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4D65B-1988-4136-A396-95DB8FBB3428}">
      <dsp:nvSpPr>
        <dsp:cNvPr id="0" name=""/>
        <dsp:cNvSpPr/>
      </dsp:nvSpPr>
      <dsp:spPr>
        <a:xfrm>
          <a:off x="0" y="947280"/>
          <a:ext cx="8280920" cy="4751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7613F-FEAB-4B1F-ADC3-0529EA643BA2}">
      <dsp:nvSpPr>
        <dsp:cNvPr id="0" name=""/>
        <dsp:cNvSpPr/>
      </dsp:nvSpPr>
      <dsp:spPr>
        <a:xfrm>
          <a:off x="402320" y="115545"/>
          <a:ext cx="7873645" cy="9645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умение организовывать учебное сотрудничество и совместную деятельность с учителем и сверстниками</a:t>
          </a:r>
          <a:endParaRPr lang="ru-RU" sz="2400" kern="1200" dirty="0"/>
        </a:p>
      </dsp:txBody>
      <dsp:txXfrm>
        <a:off x="402320" y="115545"/>
        <a:ext cx="7873645" cy="964575"/>
      </dsp:txXfrm>
    </dsp:sp>
    <dsp:sp modelId="{ECC37442-2EFA-4CD4-B88A-1010F7F7F39D}">
      <dsp:nvSpPr>
        <dsp:cNvPr id="0" name=""/>
        <dsp:cNvSpPr/>
      </dsp:nvSpPr>
      <dsp:spPr>
        <a:xfrm>
          <a:off x="0" y="2267784"/>
          <a:ext cx="8280920" cy="5102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580DA-ADF5-4364-9145-7B5570D30B37}">
      <dsp:nvSpPr>
        <dsp:cNvPr id="0" name=""/>
        <dsp:cNvSpPr/>
      </dsp:nvSpPr>
      <dsp:spPr>
        <a:xfrm>
          <a:off x="413641" y="1471060"/>
          <a:ext cx="7663208" cy="9295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работать индивидуально и в группе</a:t>
          </a:r>
          <a:endParaRPr lang="ru-RU" sz="2400" kern="1200" dirty="0"/>
        </a:p>
      </dsp:txBody>
      <dsp:txXfrm>
        <a:off x="413641" y="1471060"/>
        <a:ext cx="7663208" cy="929563"/>
      </dsp:txXfrm>
    </dsp:sp>
    <dsp:sp modelId="{CDECC056-2422-46B3-9BB8-7E5A9FEC97D4}">
      <dsp:nvSpPr>
        <dsp:cNvPr id="0" name=""/>
        <dsp:cNvSpPr/>
      </dsp:nvSpPr>
      <dsp:spPr>
        <a:xfrm>
          <a:off x="0" y="3595740"/>
          <a:ext cx="8280920" cy="4540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FEBE1-0932-4342-9DE4-2EE3A6A6692B}">
      <dsp:nvSpPr>
        <dsp:cNvPr id="0" name=""/>
        <dsp:cNvSpPr/>
      </dsp:nvSpPr>
      <dsp:spPr>
        <a:xfrm>
          <a:off x="402320" y="2826586"/>
          <a:ext cx="7873645" cy="8893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находить общее решение и разрешать конфликты </a:t>
          </a:r>
          <a:endParaRPr lang="ru-RU" sz="2400" kern="1200" dirty="0"/>
        </a:p>
      </dsp:txBody>
      <dsp:txXfrm>
        <a:off x="402320" y="2826586"/>
        <a:ext cx="7873645" cy="889361"/>
      </dsp:txXfrm>
    </dsp:sp>
    <dsp:sp modelId="{02623C2A-52DA-48B4-A490-DDFE3B1FA1D4}">
      <dsp:nvSpPr>
        <dsp:cNvPr id="0" name=""/>
        <dsp:cNvSpPr/>
      </dsp:nvSpPr>
      <dsp:spPr>
        <a:xfrm>
          <a:off x="0" y="4842230"/>
          <a:ext cx="828092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BE1C9-6F02-440D-A1D3-10EFA3D407C7}">
      <dsp:nvSpPr>
        <dsp:cNvPr id="0" name=""/>
        <dsp:cNvSpPr/>
      </dsp:nvSpPr>
      <dsp:spPr>
        <a:xfrm>
          <a:off x="402320" y="4085709"/>
          <a:ext cx="7873645" cy="8893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формулировать, аргументировать и отстаивать свое мнение</a:t>
          </a:r>
          <a:endParaRPr lang="ru-RU" sz="2400" kern="1200" dirty="0"/>
        </a:p>
      </dsp:txBody>
      <dsp:txXfrm>
        <a:off x="402320" y="4085709"/>
        <a:ext cx="7873645" cy="8893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ED008-6AD2-42E3-983B-2FD1808F4644}">
      <dsp:nvSpPr>
        <dsp:cNvPr id="0" name=""/>
        <dsp:cNvSpPr/>
      </dsp:nvSpPr>
      <dsp:spPr>
        <a:xfrm>
          <a:off x="4472052" y="1691813"/>
          <a:ext cx="3629644" cy="677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321"/>
              </a:lnTo>
              <a:lnTo>
                <a:pt x="3629644" y="669321"/>
              </a:lnTo>
              <a:lnTo>
                <a:pt x="3629644" y="6776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1C1AD-9838-471D-AD7E-97FDA140EE1F}">
      <dsp:nvSpPr>
        <dsp:cNvPr id="0" name=""/>
        <dsp:cNvSpPr/>
      </dsp:nvSpPr>
      <dsp:spPr>
        <a:xfrm>
          <a:off x="4472052" y="1691813"/>
          <a:ext cx="2418236" cy="1256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46"/>
              </a:lnTo>
              <a:lnTo>
                <a:pt x="2418236" y="1248446"/>
              </a:lnTo>
              <a:lnTo>
                <a:pt x="2418236" y="1256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3021C-BDCF-477D-86C5-F323AEF66EB2}">
      <dsp:nvSpPr>
        <dsp:cNvPr id="0" name=""/>
        <dsp:cNvSpPr/>
      </dsp:nvSpPr>
      <dsp:spPr>
        <a:xfrm>
          <a:off x="4472052" y="1691813"/>
          <a:ext cx="1689404" cy="222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541"/>
              </a:lnTo>
              <a:lnTo>
                <a:pt x="1689404" y="214541"/>
              </a:lnTo>
              <a:lnTo>
                <a:pt x="1689404" y="2228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C128E-C4B7-4784-9C6F-598C7C5BADB2}">
      <dsp:nvSpPr>
        <dsp:cNvPr id="0" name=""/>
        <dsp:cNvSpPr/>
      </dsp:nvSpPr>
      <dsp:spPr>
        <a:xfrm>
          <a:off x="4472052" y="1691813"/>
          <a:ext cx="371737" cy="893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182"/>
              </a:lnTo>
              <a:lnTo>
                <a:pt x="371737" y="885182"/>
              </a:lnTo>
              <a:lnTo>
                <a:pt x="371737" y="893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41BB0-7A0F-4C7C-898D-3CF3DD8819CB}">
      <dsp:nvSpPr>
        <dsp:cNvPr id="0" name=""/>
        <dsp:cNvSpPr/>
      </dsp:nvSpPr>
      <dsp:spPr>
        <a:xfrm>
          <a:off x="2585825" y="1691813"/>
          <a:ext cx="1886227" cy="837630"/>
        </a:xfrm>
        <a:custGeom>
          <a:avLst/>
          <a:gdLst/>
          <a:ahLst/>
          <a:cxnLst/>
          <a:rect l="0" t="0" r="0" b="0"/>
          <a:pathLst>
            <a:path>
              <a:moveTo>
                <a:pt x="1886227" y="0"/>
              </a:moveTo>
              <a:lnTo>
                <a:pt x="1886227" y="829295"/>
              </a:lnTo>
              <a:lnTo>
                <a:pt x="0" y="829295"/>
              </a:lnTo>
              <a:lnTo>
                <a:pt x="0" y="8376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462E9-03FF-4CE3-AD87-57828396A6EC}">
      <dsp:nvSpPr>
        <dsp:cNvPr id="0" name=""/>
        <dsp:cNvSpPr/>
      </dsp:nvSpPr>
      <dsp:spPr>
        <a:xfrm>
          <a:off x="1286723" y="1691813"/>
          <a:ext cx="3185329" cy="165712"/>
        </a:xfrm>
        <a:custGeom>
          <a:avLst/>
          <a:gdLst/>
          <a:ahLst/>
          <a:cxnLst/>
          <a:rect l="0" t="0" r="0" b="0"/>
          <a:pathLst>
            <a:path>
              <a:moveTo>
                <a:pt x="3185329" y="0"/>
              </a:moveTo>
              <a:lnTo>
                <a:pt x="3185329" y="157378"/>
              </a:lnTo>
              <a:lnTo>
                <a:pt x="0" y="157378"/>
              </a:lnTo>
              <a:lnTo>
                <a:pt x="0" y="165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A5284-F988-4967-BBD1-655C86FDD60F}">
      <dsp:nvSpPr>
        <dsp:cNvPr id="0" name=""/>
        <dsp:cNvSpPr/>
      </dsp:nvSpPr>
      <dsp:spPr>
        <a:xfrm>
          <a:off x="691649" y="1691813"/>
          <a:ext cx="3780403" cy="1284725"/>
        </a:xfrm>
        <a:custGeom>
          <a:avLst/>
          <a:gdLst/>
          <a:ahLst/>
          <a:cxnLst/>
          <a:rect l="0" t="0" r="0" b="0"/>
          <a:pathLst>
            <a:path>
              <a:moveTo>
                <a:pt x="3780403" y="0"/>
              </a:moveTo>
              <a:lnTo>
                <a:pt x="3780403" y="1276390"/>
              </a:lnTo>
              <a:lnTo>
                <a:pt x="0" y="1276390"/>
              </a:lnTo>
              <a:lnTo>
                <a:pt x="0" y="12847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5E94B-E9A1-44A9-8D47-ED900473E79A}">
      <dsp:nvSpPr>
        <dsp:cNvPr id="0" name=""/>
        <dsp:cNvSpPr/>
      </dsp:nvSpPr>
      <dsp:spPr>
        <a:xfrm>
          <a:off x="3678275" y="898035"/>
          <a:ext cx="1587555" cy="793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формы организации занятий</a:t>
          </a:r>
        </a:p>
      </dsp:txBody>
      <dsp:txXfrm>
        <a:off x="3678275" y="898035"/>
        <a:ext cx="1587555" cy="793777"/>
      </dsp:txXfrm>
    </dsp:sp>
    <dsp:sp modelId="{04D3FCAC-B29C-4CFC-9227-53FD4A094998}">
      <dsp:nvSpPr>
        <dsp:cNvPr id="0" name=""/>
        <dsp:cNvSpPr/>
      </dsp:nvSpPr>
      <dsp:spPr>
        <a:xfrm>
          <a:off x="37350" y="2976538"/>
          <a:ext cx="1308598" cy="793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занятие в традиционной форме</a:t>
          </a:r>
        </a:p>
      </dsp:txBody>
      <dsp:txXfrm>
        <a:off x="37350" y="2976538"/>
        <a:ext cx="1308598" cy="793777"/>
      </dsp:txXfrm>
    </dsp:sp>
    <dsp:sp modelId="{89B17BF8-BC76-458C-9DE4-9947B665C729}">
      <dsp:nvSpPr>
        <dsp:cNvPr id="0" name=""/>
        <dsp:cNvSpPr/>
      </dsp:nvSpPr>
      <dsp:spPr>
        <a:xfrm>
          <a:off x="657897" y="1857526"/>
          <a:ext cx="1257650" cy="4421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экскурсия</a:t>
          </a:r>
        </a:p>
      </dsp:txBody>
      <dsp:txXfrm>
        <a:off x="657897" y="1857526"/>
        <a:ext cx="1257650" cy="442157"/>
      </dsp:txXfrm>
    </dsp:sp>
    <dsp:sp modelId="{FE0A72A5-547E-4134-8321-0AE1CDD04B27}">
      <dsp:nvSpPr>
        <dsp:cNvPr id="0" name=""/>
        <dsp:cNvSpPr/>
      </dsp:nvSpPr>
      <dsp:spPr>
        <a:xfrm>
          <a:off x="2071342" y="2529443"/>
          <a:ext cx="1028965" cy="6312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урок-размышление</a:t>
          </a:r>
        </a:p>
      </dsp:txBody>
      <dsp:txXfrm>
        <a:off x="2071342" y="2529443"/>
        <a:ext cx="1028965" cy="631204"/>
      </dsp:txXfrm>
    </dsp:sp>
    <dsp:sp modelId="{2B4FC8BC-5E70-4F94-A873-4909A648BD50}">
      <dsp:nvSpPr>
        <dsp:cNvPr id="0" name=""/>
        <dsp:cNvSpPr/>
      </dsp:nvSpPr>
      <dsp:spPr>
        <a:xfrm>
          <a:off x="4069082" y="2585330"/>
          <a:ext cx="1549415" cy="3410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мастер-класс</a:t>
          </a:r>
        </a:p>
      </dsp:txBody>
      <dsp:txXfrm>
        <a:off x="4069082" y="2585330"/>
        <a:ext cx="1549415" cy="341028"/>
      </dsp:txXfrm>
    </dsp:sp>
    <dsp:sp modelId="{0A4C339B-737B-479F-A7D7-046F45AEA89C}">
      <dsp:nvSpPr>
        <dsp:cNvPr id="0" name=""/>
        <dsp:cNvSpPr/>
      </dsp:nvSpPr>
      <dsp:spPr>
        <a:xfrm>
          <a:off x="5559928" y="1914689"/>
          <a:ext cx="1203057" cy="2253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практикум</a:t>
          </a:r>
        </a:p>
      </dsp:txBody>
      <dsp:txXfrm>
        <a:off x="5559928" y="1914689"/>
        <a:ext cx="1203057" cy="225378"/>
      </dsp:txXfrm>
    </dsp:sp>
    <dsp:sp modelId="{30F98607-6FC9-4D07-A3B4-DFB28464CE6B}">
      <dsp:nvSpPr>
        <dsp:cNvPr id="0" name=""/>
        <dsp:cNvSpPr/>
      </dsp:nvSpPr>
      <dsp:spPr>
        <a:xfrm>
          <a:off x="6289437" y="2948594"/>
          <a:ext cx="1201702" cy="5582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конференция</a:t>
          </a:r>
        </a:p>
      </dsp:txBody>
      <dsp:txXfrm>
        <a:off x="6289437" y="2948594"/>
        <a:ext cx="1201702" cy="558224"/>
      </dsp:txXfrm>
    </dsp:sp>
    <dsp:sp modelId="{2795F137-749C-47A5-95D2-E14E05724EB6}">
      <dsp:nvSpPr>
        <dsp:cNvPr id="0" name=""/>
        <dsp:cNvSpPr/>
      </dsp:nvSpPr>
      <dsp:spPr>
        <a:xfrm>
          <a:off x="7492393" y="2369469"/>
          <a:ext cx="1218608" cy="220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круглый стол</a:t>
          </a:r>
        </a:p>
      </dsp:txBody>
      <dsp:txXfrm>
        <a:off x="7492393" y="2369469"/>
        <a:ext cx="1218608" cy="220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B6DC0-DC3F-4225-97E3-018242015155}">
      <dsp:nvSpPr>
        <dsp:cNvPr id="0" name=""/>
        <dsp:cNvSpPr/>
      </dsp:nvSpPr>
      <dsp:spPr>
        <a:xfrm>
          <a:off x="3444464" y="1783960"/>
          <a:ext cx="1715288" cy="816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299"/>
              </a:lnTo>
              <a:lnTo>
                <a:pt x="1715288" y="556299"/>
              </a:lnTo>
              <a:lnTo>
                <a:pt x="1715288" y="8163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B2ACD-5F80-4E2D-9429-FA49BBEEF51F}">
      <dsp:nvSpPr>
        <dsp:cNvPr id="0" name=""/>
        <dsp:cNvSpPr/>
      </dsp:nvSpPr>
      <dsp:spPr>
        <a:xfrm>
          <a:off x="1729176" y="1783960"/>
          <a:ext cx="1715288" cy="816321"/>
        </a:xfrm>
        <a:custGeom>
          <a:avLst/>
          <a:gdLst/>
          <a:ahLst/>
          <a:cxnLst/>
          <a:rect l="0" t="0" r="0" b="0"/>
          <a:pathLst>
            <a:path>
              <a:moveTo>
                <a:pt x="1715288" y="0"/>
              </a:moveTo>
              <a:lnTo>
                <a:pt x="1715288" y="556299"/>
              </a:lnTo>
              <a:lnTo>
                <a:pt x="0" y="556299"/>
              </a:lnTo>
              <a:lnTo>
                <a:pt x="0" y="8163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FF0CF-2651-485C-A5E3-6C96B04E9C47}">
      <dsp:nvSpPr>
        <dsp:cNvPr id="0" name=""/>
        <dsp:cNvSpPr/>
      </dsp:nvSpPr>
      <dsp:spPr>
        <a:xfrm>
          <a:off x="2041047" y="1620"/>
          <a:ext cx="2806835" cy="17823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21086-D970-4787-8A41-D0681FE744D0}">
      <dsp:nvSpPr>
        <dsp:cNvPr id="0" name=""/>
        <dsp:cNvSpPr/>
      </dsp:nvSpPr>
      <dsp:spPr>
        <a:xfrm>
          <a:off x="2352917" y="297897"/>
          <a:ext cx="2806835" cy="178234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Интеграция </a:t>
          </a:r>
          <a:endParaRPr lang="ru-RU" sz="3300" kern="1200" dirty="0"/>
        </a:p>
      </dsp:txBody>
      <dsp:txXfrm>
        <a:off x="2405120" y="350100"/>
        <a:ext cx="2702429" cy="1677934"/>
      </dsp:txXfrm>
    </dsp:sp>
    <dsp:sp modelId="{0239E9AC-DF72-4BBB-A4CE-2D527A6D7821}">
      <dsp:nvSpPr>
        <dsp:cNvPr id="0" name=""/>
        <dsp:cNvSpPr/>
      </dsp:nvSpPr>
      <dsp:spPr>
        <a:xfrm>
          <a:off x="325758" y="2600282"/>
          <a:ext cx="2806835" cy="17823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95FCB-5C32-42CE-A9CE-6B9F90C5A246}">
      <dsp:nvSpPr>
        <dsp:cNvPr id="0" name=""/>
        <dsp:cNvSpPr/>
      </dsp:nvSpPr>
      <dsp:spPr>
        <a:xfrm>
          <a:off x="637629" y="2896559"/>
          <a:ext cx="2806835" cy="178234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Содержание </a:t>
          </a:r>
          <a:endParaRPr lang="ru-RU" sz="3300" kern="1200" dirty="0"/>
        </a:p>
      </dsp:txBody>
      <dsp:txXfrm>
        <a:off x="689832" y="2948762"/>
        <a:ext cx="2702429" cy="1677934"/>
      </dsp:txXfrm>
    </dsp:sp>
    <dsp:sp modelId="{22FC80F2-2E49-4792-A9AB-60AC5DEF7F10}">
      <dsp:nvSpPr>
        <dsp:cNvPr id="0" name=""/>
        <dsp:cNvSpPr/>
      </dsp:nvSpPr>
      <dsp:spPr>
        <a:xfrm>
          <a:off x="3756335" y="2600282"/>
          <a:ext cx="2806835" cy="17823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3EF8D-0B12-467F-ADC0-5F459B373F87}">
      <dsp:nvSpPr>
        <dsp:cNvPr id="0" name=""/>
        <dsp:cNvSpPr/>
      </dsp:nvSpPr>
      <dsp:spPr>
        <a:xfrm>
          <a:off x="4068205" y="2896559"/>
          <a:ext cx="2806835" cy="178234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Организация учебных занятий</a:t>
          </a:r>
          <a:endParaRPr lang="ru-RU" sz="3300" kern="1200" dirty="0"/>
        </a:p>
      </dsp:txBody>
      <dsp:txXfrm>
        <a:off x="4120408" y="2948762"/>
        <a:ext cx="2702429" cy="1677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8964488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Интегративный подход  к организации учебных занятий курса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"Здорово быть здоровым»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образовательной организации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105400"/>
            <a:ext cx="8712968" cy="1752600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/>
              <a:t>Горбенко Наталья Васильевна</a:t>
            </a:r>
          </a:p>
          <a:p>
            <a:pPr algn="just"/>
            <a:r>
              <a:rPr lang="ru-RU" sz="2000" b="1" i="1" dirty="0" smtClean="0"/>
              <a:t>к.п.н.,  доцент кафедры естественнонаучного образования ГБОУ ДПО «Нижегородский институт развития образования»</a:t>
            </a:r>
            <a:endParaRPr lang="ru-RU" sz="2000" b="1" i="1" dirty="0"/>
          </a:p>
        </p:txBody>
      </p:sp>
      <p:pic>
        <p:nvPicPr>
          <p:cNvPr id="4" name="Picture 2" descr="J:\пособие 5-6 ГОТОВО\zozh-5-9-klass.jpg"/>
          <p:cNvPicPr>
            <a:picLocks noChangeAspect="1" noChangeArrowheads="1"/>
          </p:cNvPicPr>
          <p:nvPr/>
        </p:nvPicPr>
        <p:blipFill>
          <a:blip r:embed="rId3" cstate="print"/>
          <a:srcRect r="9651"/>
          <a:stretch>
            <a:fillRect/>
          </a:stretch>
        </p:blipFill>
        <p:spPr bwMode="auto">
          <a:xfrm>
            <a:off x="0" y="2564904"/>
            <a:ext cx="3059833" cy="2430881"/>
          </a:xfrm>
          <a:prstGeom prst="rect">
            <a:avLst/>
          </a:prstGeom>
          <a:noFill/>
        </p:spPr>
      </p:pic>
      <p:pic>
        <p:nvPicPr>
          <p:cNvPr id="5" name="Picture 2" descr="J:\Готово 10-11\zozh-10-11-klass.jpg"/>
          <p:cNvPicPr>
            <a:picLocks noChangeAspect="1" noChangeArrowheads="1"/>
          </p:cNvPicPr>
          <p:nvPr/>
        </p:nvPicPr>
        <p:blipFill>
          <a:blip r:embed="rId4" cstate="print"/>
          <a:srcRect l="10728" r="20546" b="7871"/>
          <a:stretch>
            <a:fillRect/>
          </a:stretch>
        </p:blipFill>
        <p:spPr bwMode="auto">
          <a:xfrm>
            <a:off x="3059832" y="2564904"/>
            <a:ext cx="1872208" cy="2468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75108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55576" y="1556792"/>
          <a:ext cx="77768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18864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ЛИЧНОСТНЫЕ РЕЗУЛЬТАТЫ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34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39552" y="1196752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26064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МЕТАПРЕДМЕТНЫЕ РЕЗУЛЬТАТЫ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34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03648" y="1124744"/>
          <a:ext cx="6048672" cy="5396538"/>
        </p:xfrm>
        <a:graphic>
          <a:graphicData uri="http://schemas.openxmlformats.org/drawingml/2006/table">
            <a:tbl>
              <a:tblPr/>
              <a:tblGrid>
                <a:gridCol w="3830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Основное содержание по темам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Количество часов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Раздел 1. Юность – время золотое 3 часа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Тема 1. Учимся принимать себя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Тема 2. Что такое толерантность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Тема 3. Игры и социальные сети: соблюдаем баланс                                                   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4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Раздел 2. Занятого человека грусть –тоска не берет 2 часа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Тема 1.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Профориентация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 выбор профессии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Тема 2. Как подготовиться</a:t>
                      </a:r>
                      <a:r>
                        <a:rPr lang="ru-RU" sz="1200" dirty="0">
                          <a:solidFill>
                            <a:srgbClr val="064DA2"/>
                          </a:solidFill>
                          <a:latin typeface="PragmaticaC"/>
                          <a:ea typeface="Calibri"/>
                          <a:cs typeface="PragmaticaC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 ЕГЭ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4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Раздел  3. Мельница сильна водой, а человек едой 6 часов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Тема 1.</a:t>
                      </a:r>
                      <a:r>
                        <a:rPr lang="ru-RU" sz="1200">
                          <a:solidFill>
                            <a:srgbClr val="064DA2"/>
                          </a:solidFill>
                          <a:latin typeface="PragmaticaC"/>
                          <a:ea typeface="Calibri"/>
                          <a:cs typeface="PragmaticaC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Энергия и энергозатраты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Тема 2.</a:t>
                      </a:r>
                      <a:r>
                        <a:rPr lang="ru-RU" sz="1200">
                          <a:solidFill>
                            <a:srgbClr val="064DA2"/>
                          </a:solidFill>
                          <a:latin typeface="PragmaticaC"/>
                          <a:ea typeface="Calibri"/>
                          <a:cs typeface="PragmaticaC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Масса тела и калорийность рациона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Тема 3. Физическая нагрузка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Тема 4.</a:t>
                      </a:r>
                      <a:r>
                        <a:rPr lang="ru-RU" sz="1200">
                          <a:solidFill>
                            <a:srgbClr val="064DA2"/>
                          </a:solidFill>
                          <a:latin typeface="PragmaticaC"/>
                          <a:ea typeface="Calibri"/>
                          <a:cs typeface="PragmaticaC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Водный режим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Тема 5.</a:t>
                      </a:r>
                      <a:r>
                        <a:rPr lang="ru-RU" sz="1200">
                          <a:solidFill>
                            <a:srgbClr val="064DA2"/>
                          </a:solidFill>
                          <a:latin typeface="PragmaticaC"/>
                          <a:ea typeface="Calibri"/>
                          <a:cs typeface="PragmaticaC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Правила здорового питания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Тема 6.</a:t>
                      </a:r>
                      <a:r>
                        <a:rPr lang="ru-RU" sz="1200">
                          <a:solidFill>
                            <a:srgbClr val="064DA2"/>
                          </a:solidFill>
                          <a:latin typeface="PragmaticaC"/>
                          <a:ea typeface="Calibri"/>
                          <a:cs typeface="PragmaticaC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Вкусное и полезное меню на неделю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4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4. Движение – это жизнь 6 часов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Тема 1. Возможности вашего организма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Тема 2.</a:t>
                      </a:r>
                      <a:r>
                        <a:rPr lang="ru-RU" sz="1200">
                          <a:solidFill>
                            <a:srgbClr val="064DA2"/>
                          </a:solidFill>
                          <a:latin typeface="PragmaticaC"/>
                          <a:ea typeface="Calibri"/>
                          <a:cs typeface="PragmaticaC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Спорт и жизнь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Тема 3.</a:t>
                      </a:r>
                      <a:r>
                        <a:rPr lang="ru-RU" sz="1200">
                          <a:solidFill>
                            <a:srgbClr val="064DA2"/>
                          </a:solidFill>
                          <a:latin typeface="PragmaticaC"/>
                          <a:ea typeface="Calibri"/>
                          <a:cs typeface="PragmaticaC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Питание и спортивный</a:t>
                      </a:r>
                      <a:r>
                        <a:rPr lang="ru-RU" sz="1200">
                          <a:solidFill>
                            <a:srgbClr val="064DA2"/>
                          </a:solidFill>
                          <a:latin typeface="PragmaticaC"/>
                          <a:ea typeface="Calibri"/>
                          <a:cs typeface="PragmaticaC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Тема 4.</a:t>
                      </a:r>
                      <a:r>
                        <a:rPr lang="ru-RU" sz="1200">
                          <a:solidFill>
                            <a:srgbClr val="064DA2"/>
                          </a:solidFill>
                          <a:latin typeface="PragmaticaC"/>
                          <a:ea typeface="Calibri"/>
                          <a:cs typeface="PragmaticaC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Как улучшить спортивный результат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84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Тема 5.</a:t>
                      </a:r>
                      <a:r>
                        <a:rPr lang="ru-RU" sz="1200">
                          <a:solidFill>
                            <a:srgbClr val="064DA2"/>
                          </a:solidFill>
                          <a:latin typeface="PragmaticaC"/>
                          <a:ea typeface="Calibri"/>
                          <a:cs typeface="PragmaticaC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Опасности малоподвижного</a:t>
                      </a:r>
                      <a:r>
                        <a:rPr lang="ru-RU" sz="1200">
                          <a:solidFill>
                            <a:srgbClr val="064DA2"/>
                          </a:solidFill>
                          <a:latin typeface="PragmaticaC"/>
                          <a:ea typeface="Calibri"/>
                          <a:cs typeface="PragmaticaC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образа жизни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Тема 6.</a:t>
                      </a:r>
                      <a:r>
                        <a:rPr lang="ru-RU" sz="1200">
                          <a:solidFill>
                            <a:srgbClr val="064DA2"/>
                          </a:solidFill>
                          <a:latin typeface="PragmaticaC"/>
                          <a:ea typeface="Calibri"/>
                          <a:cs typeface="PragmaticaC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Готовимся сдавать ГТО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Итого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0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ПРИМЕРНОЕ ТЕМАТИЧЕСКОЕ ПЛАНИРОВАНИЕ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34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88924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3933056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Педагогу дополнительного образования, ведущему занятия по данному курсу, не всегда достаточно компетенций для эффективного проведения занятий. Поэтому целесообразно приглашать специалистов разного уровня в разных областях для проведения занятий.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83834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56228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РАЗНООБРАЗНЫЙ КРУГ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ОБСУЖДАЕМЫХ ВОПРОСОВ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53447" t="32130" r="11707" b="34796"/>
          <a:stretch>
            <a:fillRect/>
          </a:stretch>
        </p:blipFill>
        <p:spPr bwMode="auto">
          <a:xfrm>
            <a:off x="4531373" y="1052736"/>
            <a:ext cx="461262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-396552" y="1700808"/>
          <a:ext cx="72008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83834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1206624"/>
            <a:ext cx="82089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методических  рекомендациях выделена рубрика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Тематические рекомендации для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ней представлены теоретические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 для специалистов разного профиля, очерчен круг вопросов для обсуждения со школьниками, указаны задания из пособия для использования ими  на занятии.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J0079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64288" y="2564904"/>
            <a:ext cx="1767537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2852936"/>
            <a:ext cx="5688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Тематические рекомендации для: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психолога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врача общей практики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тренера , учителя физической культуры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менеджера по подбору персонала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сотрудника магазина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 стилиста, визажиста</a:t>
            </a:r>
            <a:endParaRPr lang="ru-RU" sz="20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5536" y="5126995"/>
            <a:ext cx="7200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дополнительного образования также может воспользоваться тематическими рекомендациями для самостоятельного поведения  занятий.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834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5273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Рекомендации составлены с учетом материалов пособия. При этом задействованы вступительные тексты, ситуативные задачи, темы для дискуссий, вопросы и задания и комментария к ним, анкеты, </a:t>
            </a:r>
            <a:r>
              <a:rPr lang="ru-RU" dirty="0" err="1" smtClean="0"/>
              <a:t>опросники</a:t>
            </a:r>
            <a:r>
              <a:rPr lang="ru-RU" dirty="0" smtClean="0"/>
              <a:t>, тесты.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32993" t="14155" r="5999" b="29224"/>
          <a:stretch>
            <a:fillRect/>
          </a:stretch>
        </p:blipFill>
        <p:spPr bwMode="auto">
          <a:xfrm>
            <a:off x="0" y="2276872"/>
            <a:ext cx="46577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26900" t="36024" r="6377" b="23591"/>
          <a:stretch>
            <a:fillRect/>
          </a:stretch>
        </p:blipFill>
        <p:spPr bwMode="auto">
          <a:xfrm>
            <a:off x="3286116" y="4500570"/>
            <a:ext cx="5268900" cy="19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52274" t="24803" r="17113" b="22441"/>
          <a:stretch>
            <a:fillRect/>
          </a:stretch>
        </p:blipFill>
        <p:spPr bwMode="auto">
          <a:xfrm>
            <a:off x="5429256" y="2071678"/>
            <a:ext cx="262979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283" t="30000" r="14306" b="15000"/>
          <a:stretch>
            <a:fillRect/>
          </a:stretch>
        </p:blipFill>
        <p:spPr bwMode="auto">
          <a:xfrm>
            <a:off x="251520" y="980728"/>
            <a:ext cx="5500694" cy="390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62315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ТЕМАТИЧЕСКИЕ РЕКОМЕНДАЦИИ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ДЛЯ ПСИХОЛОГА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4708249"/>
            <a:ext cx="8358246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 № 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занятия: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Знакомство с собой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цель: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побуждение обучающихся к осмыслению своих возможно­стей, качеств и места среди людей; выяснение сущности понятия «самооценка»; выявление школьниками   собственных противоречий и проблем на пути к обретению адекватной самооценки.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834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1428736"/>
            <a:ext cx="807249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Пространство школы носит весьма ограниченный характер. Для того, чтобы занятия проходили интересно, их необходимо вынести за рамки школьного образовательного пространства. Это способствует дополнительной социализации личности старшего подростка, позволяет окунуться в мир взрослых, примерить на себя новые социальные роли.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5720" y="3714752"/>
            <a:ext cx="85725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этом необходимо учитывать возможности организации экскурсий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разные учреждения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приглашения гостей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максимальное использование материально-технической базы ресурсных центров с которыми вы сотрудничаете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содействие школьной администрации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привлечение родителей к решению организационных вопросов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помощь муниципалитетов.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834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7158" y="995306"/>
            <a:ext cx="87868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Такой формой выступает экскурсия. Это целесообразно осуществить при изучении: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1. Не тот хорош, кто лицом пригож, а тот хорош, кто на дело гож.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Три правила красоты.(экскурсии в поликлинику, парикмахерскую, торговый центр, косметический кабинет, бизнес центр).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 3.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Каковы еда и питьё, таково и житьё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Выбираем свежие и полезные продукты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(экскурсии в  супермаркет, предприятия общественного питания)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4.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любит спорт, тот здоров и бодр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Спорт в нашем городе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(экскурсии на стадион, в фитнес центр и т.д.).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6064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ЭКСКУРСИЯ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54121" t="15395" r="19712" b="11182"/>
          <a:stretch>
            <a:fillRect/>
          </a:stretch>
        </p:blipFill>
        <p:spPr bwMode="auto">
          <a:xfrm>
            <a:off x="7072330" y="3214686"/>
            <a:ext cx="1829069" cy="271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282" y="3857628"/>
            <a:ext cx="678661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Раздела 2. Занятого человека грусть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тоска не берет (экскурсии в ВУЗы, колледжи, на предприятия различного профиля)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Раздела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 Движение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жизнь (экскурсии на стадион, в фитнес центр, оздоровительный или реабилитационный  центр, магазин спортивного питания, аптеку и т.п.)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5533202"/>
            <a:ext cx="8643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Приложении методических рекомендаций даны советы по организации этого мероприятия.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834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1052736"/>
            <a:ext cx="367240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Цель пособий </a:t>
            </a:r>
            <a:r>
              <a:rPr lang="ru-RU" sz="2000" dirty="0" smtClean="0"/>
              <a:t>— помочь детям в решении актуальных вопросов физиологического, психологического и социального характера.</a:t>
            </a:r>
          </a:p>
          <a:p>
            <a:pPr algn="just"/>
            <a:r>
              <a:rPr lang="ru-RU" sz="2000" dirty="0" smtClean="0"/>
              <a:t>Как преодолевать трудности переходного возраста?</a:t>
            </a:r>
          </a:p>
          <a:p>
            <a:endParaRPr lang="ru-RU" dirty="0"/>
          </a:p>
        </p:txBody>
      </p:sp>
      <p:pic>
        <p:nvPicPr>
          <p:cNvPr id="1026" name="Picture 2" descr="J:\пособие 5-6 ГОТОВО\zozh-5-9-klass.jpg"/>
          <p:cNvPicPr>
            <a:picLocks noChangeAspect="1" noChangeArrowheads="1"/>
          </p:cNvPicPr>
          <p:nvPr/>
        </p:nvPicPr>
        <p:blipFill>
          <a:blip r:embed="rId2" cstate="print"/>
          <a:srcRect r="9651"/>
          <a:stretch>
            <a:fillRect/>
          </a:stretch>
        </p:blipFill>
        <p:spPr bwMode="auto">
          <a:xfrm>
            <a:off x="-1" y="0"/>
            <a:ext cx="5222589" cy="4149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005064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Для чего нужна уверенность в себе и на чём она основывается?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Как выстраивать взаимоотношения со сверстниками и взрослыми?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Как подходить к выбору профессии и готовиться к ОГЭ?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Каким должен быть рацион питания, чтобы организм получал максимум полезных веществ, вредны ли школьные перекусы?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Какие существуют возможности для занятий спортом и другие вопросы?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883834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1700808"/>
            <a:ext cx="49320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занятий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практикумов возможно профессиональными психологами, учителями физической культуры или тренерами по различным видам спорта. Например, темы занятий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 в нашем городе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Готовимся сдавать ГТО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6064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ЗАНЯТИЕ - ПРАКТИКУМ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59944" t="16065" r="18794" b="46136"/>
          <a:stretch>
            <a:fillRect/>
          </a:stretch>
        </p:blipFill>
        <p:spPr bwMode="auto">
          <a:xfrm>
            <a:off x="5364088" y="1556792"/>
            <a:ext cx="362920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83834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8864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КРУГЛЫЙ СТОЛ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2348880"/>
            <a:ext cx="86409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Проведение  этого занятия возможно в форме «круглого стола». В зависимости от категории приглашенных, обсуждается  определенный круг вопросов и рекомендуется использовать соответствующие задания пособия. Гостями  могут быть: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Профессиональный психолог – обсудить стратегии поведения в конфликтной ситуации и способы выхода из конфликтов, используя материалы на стр. 19, вопросы и задания на стр. 20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Представители профессий, в которых эта компетентность является одной из основных – сотрудники психоневрологических интернатов, реабилитационных центров, хосписов - ситуативные задачи № 3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Волонтеры, поддерживающие различные движения социальной направленности - ситуативные задачи № 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Представители миграционных служб – ситуативные задачи № 1, 2, 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Люди с ОВЗ - ситуативные задачи № 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Представители различных религиозных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организаций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ситуативные задачи № 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Представители различных неформальных молодежных движений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эмо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панки, металлисты, хиппи,  готы) - ситуативные задачи № 3, 5, информация на стр.18, вопросы и задания на стр. 19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Представители разных национальностей – ситуативные задачи № 1, 2, 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23528" y="980728"/>
            <a:ext cx="7848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 № 2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занятия:  Что такое толерантность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цель: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познакомить школьников с понятием «толерантность», обсудить возможные способы выхода из конфликтных ситуаций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834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7584" y="1916832"/>
            <a:ext cx="76328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 пособия и методических рекомендаций надеются, что разработанные материалы помогут вам в организации проведения занятий, их информационном и методическом наполнении и достижении главной цели курса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формирование у обучающихся  ориентации на здоровой образ жизни, воспитание гармоничной и успешной  личности с активной жизненной позицией.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8864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УВАЖАЕМЫЕ КОЛЛЕГИ!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34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556792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Цель пособия </a:t>
            </a:r>
            <a:r>
              <a:rPr lang="ru-RU" sz="2000" dirty="0" smtClean="0"/>
              <a:t>— развить и закрепить у юношей и девушек устойчивые навыки здорового образа жизни. </a:t>
            </a:r>
            <a:endParaRPr lang="ru-RU" sz="2000" dirty="0"/>
          </a:p>
        </p:txBody>
      </p:sp>
      <p:pic>
        <p:nvPicPr>
          <p:cNvPr id="2050" name="Picture 2" descr="J:\Готово 10-11\zozh-10-11-klass.jpg"/>
          <p:cNvPicPr>
            <a:picLocks noChangeAspect="1" noChangeArrowheads="1"/>
          </p:cNvPicPr>
          <p:nvPr/>
        </p:nvPicPr>
        <p:blipFill>
          <a:blip r:embed="rId2" cstate="print"/>
          <a:srcRect l="10728" r="20546" b="7871"/>
          <a:stretch>
            <a:fillRect/>
          </a:stretch>
        </p:blipFill>
        <p:spPr bwMode="auto">
          <a:xfrm>
            <a:off x="251520" y="1"/>
            <a:ext cx="2491333" cy="32849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3212976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Пособие поможет: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правильно формулировать жизненные и профессиональные цели;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освоить технологии самооценки, </a:t>
            </a:r>
            <a:r>
              <a:rPr lang="ru-RU" sz="2000" dirty="0" err="1" smtClean="0"/>
              <a:t>тайм-менеджмента</a:t>
            </a:r>
            <a:r>
              <a:rPr lang="ru-RU" sz="2000" dirty="0" smtClean="0"/>
              <a:t>, решения конфликтов и управления эмоциями;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выработать личные принципы здорового питания (приводятся варианты меню для старшеклассников);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спланировать физическую нагрузку для получения ежедневного заряда бодрости и оптимизма;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развить умение преодолевать трудности, быть терпеливым и упорным в достижении поставленных целей.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883834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1753" r="50416" b="13809"/>
          <a:stretch/>
        </p:blipFill>
        <p:spPr>
          <a:xfrm>
            <a:off x="0" y="0"/>
            <a:ext cx="5832647" cy="4925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646" t="7685" r="3817" b="11623"/>
          <a:stretch/>
        </p:blipFill>
        <p:spPr>
          <a:xfrm>
            <a:off x="1403648" y="2733362"/>
            <a:ext cx="7954659" cy="412463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0" y="1916832"/>
            <a:ext cx="2171700" cy="2929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00130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83568" y="1397000"/>
          <a:ext cx="693643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1886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СТРУКТУРА КУРСА</a:t>
            </a:r>
            <a:endParaRPr lang="ru-RU" sz="3200" dirty="0" smtClean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КАК РАБОТАТЬ С ПОСОБИЕМ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99592" y="1052736"/>
          <a:ext cx="824440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3834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ВИДЫ ЗАДАНИЙ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-315416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79512" y="3429000"/>
          <a:ext cx="8964488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883834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5229200"/>
            <a:ext cx="475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содержит различные виды заданий и комментарии к ним.</a:t>
            </a:r>
            <a:endParaRPr lang="ru-RU" sz="28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51675" t="20981" r="19384" b="10980"/>
          <a:stretch>
            <a:fillRect/>
          </a:stretch>
        </p:blipFill>
        <p:spPr bwMode="auto">
          <a:xfrm>
            <a:off x="0" y="332656"/>
            <a:ext cx="4176464" cy="613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l="51772" t="20790" r="18107" b="10226"/>
          <a:stretch>
            <a:fillRect/>
          </a:stretch>
        </p:blipFill>
        <p:spPr bwMode="auto">
          <a:xfrm>
            <a:off x="4860032" y="0"/>
            <a:ext cx="38884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5013176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Согласно требованиям ФГОС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NewRomanPSMT"/>
              </a:rPr>
              <a:t>основного общего образования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 внеурочной деятельности должен содержать личностные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1634" t="18314" r="14070" b="5501"/>
          <a:stretch>
            <a:fillRect/>
          </a:stretch>
        </p:blipFill>
        <p:spPr bwMode="auto">
          <a:xfrm>
            <a:off x="6062525" y="1556792"/>
            <a:ext cx="308147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46950" t="19845" r="20566" b="11171"/>
          <a:stretch>
            <a:fillRect/>
          </a:stretch>
        </p:blipFill>
        <p:spPr bwMode="auto">
          <a:xfrm>
            <a:off x="2987824" y="0"/>
            <a:ext cx="298389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41044" t="17010" r="14660" b="5501"/>
          <a:stretch>
            <a:fillRect/>
          </a:stretch>
        </p:blipFill>
        <p:spPr bwMode="auto">
          <a:xfrm>
            <a:off x="-1" y="1556792"/>
            <a:ext cx="316132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83834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1278</Words>
  <Application>Microsoft Office PowerPoint</Application>
  <PresentationFormat>Экран (4:3)</PresentationFormat>
  <Paragraphs>160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PragmaticaC</vt:lpstr>
      <vt:lpstr>Times New Roman</vt:lpstr>
      <vt:lpstr>TimesNewRomanPSMT</vt:lpstr>
      <vt:lpstr>Wingdings</vt:lpstr>
      <vt:lpstr>Тема Office</vt:lpstr>
      <vt:lpstr>Интегративный подход  к организации учебных занятий курса  "Здорово быть здоровым»  в образовательной организации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44</cp:revision>
  <dcterms:created xsi:type="dcterms:W3CDTF">2013-02-28T15:54:29Z</dcterms:created>
  <dcterms:modified xsi:type="dcterms:W3CDTF">2020-10-24T11:49:53Z</dcterms:modified>
</cp:coreProperties>
</file>