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0C4986D-6BE9-4264-908F-02DB36FD8D6C}" type="datetime1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7435" y="251284"/>
            <a:ext cx="1656184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50" dirty="0" smtClean="0"/>
              <a:t>Финансовое</a:t>
            </a:r>
            <a:r>
              <a:rPr lang="ru-RU" sz="1000" dirty="0" smtClean="0"/>
              <a:t> управление Администрации </a:t>
            </a:r>
            <a:r>
              <a:rPr lang="ru-RU" sz="1000" dirty="0" err="1" smtClean="0"/>
              <a:t>Яковлевского</a:t>
            </a:r>
            <a:r>
              <a:rPr lang="ru-RU" sz="1000" dirty="0" smtClean="0"/>
              <a:t> муниципального округа</a:t>
            </a:r>
            <a:endParaRPr lang="ru-RU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1835696" y="116632"/>
            <a:ext cx="7179911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Хронология рассмотрения и утверждения проекта решения о бюджете Яковлевского муниципального округа на 2025 год и плановый период 2026 и 2027 годов.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251520" y="1585039"/>
            <a:ext cx="1800200" cy="16312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Проект решения о бюджете Яковлевского муниципального округа на 2025 год и плановый период 2026 и </a:t>
            </a:r>
            <a:r>
              <a:rPr lang="ru-RU" sz="1200" dirty="0" smtClean="0"/>
              <a:t>2027</a:t>
            </a:r>
            <a:r>
              <a:rPr lang="ru-RU" sz="1100" dirty="0" smtClean="0"/>
              <a:t> годов направляется на согласование в Министерство финансов Приморского края</a:t>
            </a:r>
            <a:endParaRPr lang="ru-RU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418958" y="1158252"/>
            <a:ext cx="15838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/>
              <a:t>н</a:t>
            </a:r>
            <a:r>
              <a:rPr lang="ru-RU" sz="1000" b="1" dirty="0" smtClean="0"/>
              <a:t>е </a:t>
            </a:r>
            <a:r>
              <a:rPr lang="ru-RU" sz="1000" b="1" dirty="0" smtClean="0"/>
              <a:t>позднее 1 ноября 2024 года</a:t>
            </a:r>
            <a:endParaRPr lang="ru-RU" sz="1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800374" y="1172635"/>
            <a:ext cx="18617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/>
              <a:t>н</a:t>
            </a:r>
            <a:r>
              <a:rPr lang="ru-RU" sz="1050" b="1" dirty="0" smtClean="0"/>
              <a:t>е </a:t>
            </a:r>
            <a:r>
              <a:rPr lang="ru-RU" sz="1050" b="1" dirty="0" smtClean="0"/>
              <a:t>позднее 15 ноября 2024 года</a:t>
            </a:r>
            <a:endParaRPr lang="ru-RU" sz="11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0" y="1588133"/>
            <a:ext cx="2376264" cy="161582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Проект решения о бюджете Яковлевского муниципального округа </a:t>
            </a:r>
            <a:r>
              <a:rPr lang="ru-RU" sz="1100" dirty="0"/>
              <a:t>на 2025 год и плановый период 2026 и 2027 годов вносится </a:t>
            </a:r>
            <a:r>
              <a:rPr lang="ru-RU" sz="1100" dirty="0" smtClean="0"/>
              <a:t>главой Яковлевского муниципального округа на рассмотрение в Думу Яковлевского муниципального округа</a:t>
            </a:r>
            <a:endParaRPr lang="ru-RU" sz="1100" dirty="0"/>
          </a:p>
        </p:txBody>
      </p:sp>
      <p:sp>
        <p:nvSpPr>
          <p:cNvPr id="15" name="TextBox 14"/>
          <p:cNvSpPr txBox="1"/>
          <p:nvPr/>
        </p:nvSpPr>
        <p:spPr>
          <a:xfrm>
            <a:off x="2477135" y="1274030"/>
            <a:ext cx="16561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/>
              <a:t>01 ноября 2024 года</a:t>
            </a:r>
            <a:endParaRPr lang="ru-RU" sz="105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267744" y="1584166"/>
            <a:ext cx="2016224" cy="22929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Проект решения о бюджете Яковлевского муниципального округа на 2025 год и плановый период 2026 и 2027 годов размещается в информационно – телекоммуникационной сети Интернет на сайте Яковлевского муниципального округа для проведения публичных слушаний</a:t>
            </a:r>
            <a:endParaRPr lang="ru-RU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7236296" y="1242846"/>
            <a:ext cx="15121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/>
              <a:t>25 ноября 2024 года</a:t>
            </a:r>
            <a:endParaRPr lang="ru-RU" sz="105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236296" y="1584017"/>
            <a:ext cx="1656184" cy="12772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100" dirty="0" smtClean="0"/>
              <a:t>Публичные слушания по проекту бюджета Яковлевского муниципального округа на 2025 год и плановый период 2026 и 2027 годов</a:t>
            </a:r>
            <a:endParaRPr lang="ru-RU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1202481" y="4190631"/>
            <a:ext cx="16007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/>
              <a:t>3 декабря 2024 года</a:t>
            </a:r>
            <a:endParaRPr lang="ru-RU" sz="105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967897" y="4556753"/>
            <a:ext cx="2069888" cy="14465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100" dirty="0" smtClean="0"/>
              <a:t>Рассмотрение проекта бюджета Яковлевского муниципального округа </a:t>
            </a:r>
            <a:r>
              <a:rPr lang="ru-RU" sz="1100" dirty="0"/>
              <a:t>на 2025 год и плановый период 2026 и 2027 годов Думой </a:t>
            </a:r>
            <a:r>
              <a:rPr lang="ru-RU" sz="1100" dirty="0" smtClean="0"/>
              <a:t>Яковлевского муниципального округа в первом чтении </a:t>
            </a:r>
            <a:endParaRPr lang="ru-RU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3929479" y="4197451"/>
            <a:ext cx="152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/>
              <a:t>24 декабря 2024 года </a:t>
            </a:r>
            <a:endParaRPr lang="ru-RU" sz="105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779912" y="4573003"/>
            <a:ext cx="1819704" cy="11079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100" dirty="0" smtClean="0"/>
              <a:t>Рассмотрение </a:t>
            </a:r>
            <a:r>
              <a:rPr lang="ru-RU" sz="1100" smtClean="0"/>
              <a:t>проекта бюджета </a:t>
            </a:r>
            <a:r>
              <a:rPr lang="ru-RU" sz="1100" dirty="0" smtClean="0"/>
              <a:t>Яковлевского муниципального округа на </a:t>
            </a:r>
            <a:r>
              <a:rPr lang="ru-RU" sz="1100" dirty="0"/>
              <a:t>2025 год и плановый период 2026 и 2027 годов  </a:t>
            </a:r>
            <a:r>
              <a:rPr lang="ru-RU" sz="1100" dirty="0" smtClean="0"/>
              <a:t>во втором чтении</a:t>
            </a:r>
            <a:endParaRPr lang="ru-RU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588224" y="4190631"/>
            <a:ext cx="16561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/>
              <a:t>до 31 декабря 2024 года</a:t>
            </a:r>
            <a:endParaRPr lang="ru-RU" sz="105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300192" y="4573003"/>
            <a:ext cx="2232248" cy="11079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100" dirty="0" smtClean="0"/>
              <a:t>Принятие решения о бюджете Яковлевского муниципального округа на 2025 год и плановый период 2026 и 2027 годов Думой Яковлевского муниципального округа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72227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61</TotalTime>
  <Words>229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Волощенко Елена Александровна</cp:lastModifiedBy>
  <cp:revision>9</cp:revision>
  <dcterms:created xsi:type="dcterms:W3CDTF">2024-11-11T01:44:48Z</dcterms:created>
  <dcterms:modified xsi:type="dcterms:W3CDTF">2024-11-15T02:28:39Z</dcterms:modified>
</cp:coreProperties>
</file>